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72" r:id="rId3"/>
    <p:sldId id="257" r:id="rId4"/>
    <p:sldId id="262" r:id="rId5"/>
    <p:sldId id="263" r:id="rId6"/>
    <p:sldId id="271" r:id="rId7"/>
    <p:sldId id="270" r:id="rId8"/>
    <p:sldId id="264" r:id="rId9"/>
    <p:sldId id="265" r:id="rId10"/>
    <p:sldId id="266" r:id="rId11"/>
    <p:sldId id="274" r:id="rId12"/>
    <p:sldId id="273" r:id="rId13"/>
    <p:sldId id="275" r:id="rId14"/>
    <p:sldId id="267" r:id="rId15"/>
    <p:sldId id="268" r:id="rId16"/>
    <p:sldId id="277" r:id="rId17"/>
    <p:sldId id="26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8DE4D-C480-4F7F-9AA6-CEE19BF89D83}" v="1404" dt="2018-07-18T05:48:52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8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sh Patel" userId="525f856fafdf1c6d" providerId="LiveId" clId="{9578DE4D-C480-4F7F-9AA6-CEE19BF89D83}"/>
    <pc:docChg chg="custSel addSld delSld modSld">
      <pc:chgData name="Rajesh Patel" userId="525f856fafdf1c6d" providerId="LiveId" clId="{9578DE4D-C480-4F7F-9AA6-CEE19BF89D83}" dt="2018-07-18T05:48:52.790" v="1402" actId="2696"/>
      <pc:docMkLst>
        <pc:docMk/>
      </pc:docMkLst>
      <pc:sldChg chg="addSp modSp">
        <pc:chgData name="Rajesh Patel" userId="525f856fafdf1c6d" providerId="LiveId" clId="{9578DE4D-C480-4F7F-9AA6-CEE19BF89D83}" dt="2018-07-18T05:47:51.511" v="1393" actId="20577"/>
        <pc:sldMkLst>
          <pc:docMk/>
          <pc:sldMk cId="113390575" sldId="257"/>
        </pc:sldMkLst>
        <pc:spChg chg="mod">
          <ac:chgData name="Rajesh Patel" userId="525f856fafdf1c6d" providerId="LiveId" clId="{9578DE4D-C480-4F7F-9AA6-CEE19BF89D83}" dt="2018-07-18T04:56:24.875" v="34" actId="20577"/>
          <ac:spMkLst>
            <pc:docMk/>
            <pc:sldMk cId="113390575" sldId="257"/>
            <ac:spMk id="2" creationId="{00000000-0000-0000-0000-000000000000}"/>
          </ac:spMkLst>
        </pc:spChg>
        <pc:spChg chg="mod">
          <ac:chgData name="Rajesh Patel" userId="525f856fafdf1c6d" providerId="LiveId" clId="{9578DE4D-C480-4F7F-9AA6-CEE19BF89D83}" dt="2018-07-18T05:47:51.511" v="1393" actId="20577"/>
          <ac:spMkLst>
            <pc:docMk/>
            <pc:sldMk cId="113390575" sldId="257"/>
            <ac:spMk id="3" creationId="{00000000-0000-0000-0000-000000000000}"/>
          </ac:spMkLst>
        </pc:spChg>
        <pc:picChg chg="add mod">
          <ac:chgData name="Rajesh Patel" userId="525f856fafdf1c6d" providerId="LiveId" clId="{9578DE4D-C480-4F7F-9AA6-CEE19BF89D83}" dt="2018-07-18T05:26:05.054" v="1152" actId="1076"/>
          <ac:picMkLst>
            <pc:docMk/>
            <pc:sldMk cId="113390575" sldId="257"/>
            <ac:picMk id="4" creationId="{880EAAA5-1342-4B9B-81EF-FF2146399F0B}"/>
          </ac:picMkLst>
        </pc:picChg>
      </pc:sldChg>
      <pc:sldChg chg="addSp modSp">
        <pc:chgData name="Rajesh Patel" userId="525f856fafdf1c6d" providerId="LiveId" clId="{9578DE4D-C480-4F7F-9AA6-CEE19BF89D83}" dt="2018-07-18T05:30:27.532" v="1163" actId="1076"/>
        <pc:sldMkLst>
          <pc:docMk/>
          <pc:sldMk cId="692344411" sldId="258"/>
        </pc:sldMkLst>
        <pc:picChg chg="add mod">
          <ac:chgData name="Rajesh Patel" userId="525f856fafdf1c6d" providerId="LiveId" clId="{9578DE4D-C480-4F7F-9AA6-CEE19BF89D83}" dt="2018-07-18T05:30:27.532" v="1163" actId="1076"/>
          <ac:picMkLst>
            <pc:docMk/>
            <pc:sldMk cId="692344411" sldId="258"/>
            <ac:picMk id="5" creationId="{C81B2A4D-2FDB-46E1-BB2C-68241239B22F}"/>
          </ac:picMkLst>
        </pc:picChg>
      </pc:sldChg>
      <pc:sldChg chg="del">
        <pc:chgData name="Rajesh Patel" userId="525f856fafdf1c6d" providerId="LiveId" clId="{9578DE4D-C480-4F7F-9AA6-CEE19BF89D83}" dt="2018-07-18T05:37:56.296" v="1246" actId="2696"/>
        <pc:sldMkLst>
          <pc:docMk/>
          <pc:sldMk cId="303878687" sldId="259"/>
        </pc:sldMkLst>
      </pc:sldChg>
      <pc:sldChg chg="modSp">
        <pc:chgData name="Rajesh Patel" userId="525f856fafdf1c6d" providerId="LiveId" clId="{9578DE4D-C480-4F7F-9AA6-CEE19BF89D83}" dt="2018-07-18T05:48:25.269" v="1395" actId="6549"/>
        <pc:sldMkLst>
          <pc:docMk/>
          <pc:sldMk cId="780424665" sldId="260"/>
        </pc:sldMkLst>
        <pc:spChg chg="mod">
          <ac:chgData name="Rajesh Patel" userId="525f856fafdf1c6d" providerId="LiveId" clId="{9578DE4D-C480-4F7F-9AA6-CEE19BF89D83}" dt="2018-07-18T05:48:25.269" v="1395" actId="6549"/>
          <ac:spMkLst>
            <pc:docMk/>
            <pc:sldMk cId="780424665" sldId="260"/>
            <ac:spMk id="4" creationId="{00000000-0000-0000-0000-000000000000}"/>
          </ac:spMkLst>
        </pc:spChg>
      </pc:sldChg>
      <pc:sldChg chg="del">
        <pc:chgData name="Rajesh Patel" userId="525f856fafdf1c6d" providerId="LiveId" clId="{9578DE4D-C480-4F7F-9AA6-CEE19BF89D83}" dt="2018-07-18T05:23:44.072" v="1146" actId="2696"/>
        <pc:sldMkLst>
          <pc:docMk/>
          <pc:sldMk cId="2172074872" sldId="261"/>
        </pc:sldMkLst>
      </pc:sldChg>
      <pc:sldChg chg="addSp delSp modSp add modAnim">
        <pc:chgData name="Rajesh Patel" userId="525f856fafdf1c6d" providerId="LiveId" clId="{9578DE4D-C480-4F7F-9AA6-CEE19BF89D83}" dt="2018-07-18T04:59:02.707" v="147"/>
        <pc:sldMkLst>
          <pc:docMk/>
          <pc:sldMk cId="3149725342" sldId="262"/>
        </pc:sldMkLst>
        <pc:spChg chg="del">
          <ac:chgData name="Rajesh Patel" userId="525f856fafdf1c6d" providerId="LiveId" clId="{9578DE4D-C480-4F7F-9AA6-CEE19BF89D83}" dt="2018-07-18T04:56:52.200" v="36"/>
          <ac:spMkLst>
            <pc:docMk/>
            <pc:sldMk cId="3149725342" sldId="262"/>
            <ac:spMk id="2" creationId="{1951CB05-B33F-47D6-82A4-805D5DF1C091}"/>
          </ac:spMkLst>
        </pc:spChg>
        <pc:spChg chg="del">
          <ac:chgData name="Rajesh Patel" userId="525f856fafdf1c6d" providerId="LiveId" clId="{9578DE4D-C480-4F7F-9AA6-CEE19BF89D83}" dt="2018-07-18T04:56:52.200" v="36"/>
          <ac:spMkLst>
            <pc:docMk/>
            <pc:sldMk cId="3149725342" sldId="262"/>
            <ac:spMk id="3" creationId="{AFB18B67-5784-4E2B-AADB-6709DF55E2AB}"/>
          </ac:spMkLst>
        </pc:spChg>
        <pc:spChg chg="add mod">
          <ac:chgData name="Rajesh Patel" userId="525f856fafdf1c6d" providerId="LiveId" clId="{9578DE4D-C480-4F7F-9AA6-CEE19BF89D83}" dt="2018-07-18T04:57:05.117" v="62" actId="20577"/>
          <ac:spMkLst>
            <pc:docMk/>
            <pc:sldMk cId="3149725342" sldId="262"/>
            <ac:spMk id="4" creationId="{90AF20A7-D87E-4785-AEAF-3D8FF88CB928}"/>
          </ac:spMkLst>
        </pc:spChg>
        <pc:spChg chg="add mod">
          <ac:chgData name="Rajesh Patel" userId="525f856fafdf1c6d" providerId="LiveId" clId="{9578DE4D-C480-4F7F-9AA6-CEE19BF89D83}" dt="2018-07-18T04:58:43.747" v="146" actId="20577"/>
          <ac:spMkLst>
            <pc:docMk/>
            <pc:sldMk cId="3149725342" sldId="262"/>
            <ac:spMk id="5" creationId="{09B94A2A-5706-46B3-8CBD-51C5394BC00F}"/>
          </ac:spMkLst>
        </pc:spChg>
      </pc:sldChg>
      <pc:sldChg chg="addSp delSp modSp add">
        <pc:chgData name="Rajesh Patel" userId="525f856fafdf1c6d" providerId="LiveId" clId="{9578DE4D-C480-4F7F-9AA6-CEE19BF89D83}" dt="2018-07-18T05:01:43.693" v="332" actId="20577"/>
        <pc:sldMkLst>
          <pc:docMk/>
          <pc:sldMk cId="2623383371" sldId="263"/>
        </pc:sldMkLst>
        <pc:spChg chg="mod">
          <ac:chgData name="Rajesh Patel" userId="525f856fafdf1c6d" providerId="LiveId" clId="{9578DE4D-C480-4F7F-9AA6-CEE19BF89D83}" dt="2018-07-18T04:59:46.632" v="165" actId="20577"/>
          <ac:spMkLst>
            <pc:docMk/>
            <pc:sldMk cId="2623383371" sldId="263"/>
            <ac:spMk id="2" creationId="{FBFF3001-C820-4D9C-A64C-4A82A20725CA}"/>
          </ac:spMkLst>
        </pc:spChg>
        <pc:spChg chg="del">
          <ac:chgData name="Rajesh Patel" userId="525f856fafdf1c6d" providerId="LiveId" clId="{9578DE4D-C480-4F7F-9AA6-CEE19BF89D83}" dt="2018-07-18T05:00:07.195" v="166"/>
          <ac:spMkLst>
            <pc:docMk/>
            <pc:sldMk cId="2623383371" sldId="263"/>
            <ac:spMk id="3" creationId="{0A030DEB-53DD-4142-9DD8-9E696E76F874}"/>
          </ac:spMkLst>
        </pc:spChg>
        <pc:spChg chg="add mod">
          <ac:chgData name="Rajesh Patel" userId="525f856fafdf1c6d" providerId="LiveId" clId="{9578DE4D-C480-4F7F-9AA6-CEE19BF89D83}" dt="2018-07-18T05:01:40.883" v="331" actId="20577"/>
          <ac:spMkLst>
            <pc:docMk/>
            <pc:sldMk cId="2623383371" sldId="263"/>
            <ac:spMk id="4" creationId="{C63E2BCE-F591-45F9-9FBB-FAD94F1E3C2A}"/>
          </ac:spMkLst>
        </pc:spChg>
        <pc:spChg chg="add mod">
          <ac:chgData name="Rajesh Patel" userId="525f856fafdf1c6d" providerId="LiveId" clId="{9578DE4D-C480-4F7F-9AA6-CEE19BF89D83}" dt="2018-07-18T05:01:43.693" v="332" actId="20577"/>
          <ac:spMkLst>
            <pc:docMk/>
            <pc:sldMk cId="2623383371" sldId="263"/>
            <ac:spMk id="5" creationId="{00FF53A1-A288-4582-9D24-18AA37716818}"/>
          </ac:spMkLst>
        </pc:spChg>
      </pc:sldChg>
      <pc:sldChg chg="addSp delSp modSp add">
        <pc:chgData name="Rajesh Patel" userId="525f856fafdf1c6d" providerId="LiveId" clId="{9578DE4D-C480-4F7F-9AA6-CEE19BF89D83}" dt="2018-07-18T05:33:08.155" v="1174" actId="20577"/>
        <pc:sldMkLst>
          <pc:docMk/>
          <pc:sldMk cId="736835664" sldId="264"/>
        </pc:sldMkLst>
        <pc:spChg chg="del mod">
          <ac:chgData name="Rajesh Patel" userId="525f856fafdf1c6d" providerId="LiveId" clId="{9578DE4D-C480-4F7F-9AA6-CEE19BF89D83}" dt="2018-07-18T05:32:59.821" v="1170" actId="478"/>
          <ac:spMkLst>
            <pc:docMk/>
            <pc:sldMk cId="736835664" sldId="264"/>
            <ac:spMk id="2" creationId="{4F4CE0AD-5DC8-4944-88FC-1051CBD02475}"/>
          </ac:spMkLst>
        </pc:spChg>
        <pc:spChg chg="del">
          <ac:chgData name="Rajesh Patel" userId="525f856fafdf1c6d" providerId="LiveId" clId="{9578DE4D-C480-4F7F-9AA6-CEE19BF89D83}" dt="2018-07-18T05:32:40.830" v="1167"/>
          <ac:spMkLst>
            <pc:docMk/>
            <pc:sldMk cId="736835664" sldId="264"/>
            <ac:spMk id="3" creationId="{25B9B08E-EC34-4F9A-8B87-53C1B8CBA18C}"/>
          </ac:spMkLst>
        </pc:spChg>
        <pc:spChg chg="del">
          <ac:chgData name="Rajesh Patel" userId="525f856fafdf1c6d" providerId="LiveId" clId="{9578DE4D-C480-4F7F-9AA6-CEE19BF89D83}" dt="2018-07-18T05:32:40.830" v="1167"/>
          <ac:spMkLst>
            <pc:docMk/>
            <pc:sldMk cId="736835664" sldId="264"/>
            <ac:spMk id="4" creationId="{6D8C2009-A6CF-4548-B17C-C90BB8B69639}"/>
          </ac:spMkLst>
        </pc:spChg>
        <pc:spChg chg="add del">
          <ac:chgData name="Rajesh Patel" userId="525f856fafdf1c6d" providerId="LiveId" clId="{9578DE4D-C480-4F7F-9AA6-CEE19BF89D83}" dt="2018-07-18T05:32:48.445" v="1169"/>
          <ac:spMkLst>
            <pc:docMk/>
            <pc:sldMk cId="736835664" sldId="264"/>
            <ac:spMk id="5" creationId="{E3C9DF2C-9708-42C3-AE25-4ED7FCA0221F}"/>
          </ac:spMkLst>
        </pc:spChg>
        <pc:spChg chg="add mod">
          <ac:chgData name="Rajesh Patel" userId="525f856fafdf1c6d" providerId="LiveId" clId="{9578DE4D-C480-4F7F-9AA6-CEE19BF89D83}" dt="2018-07-18T05:33:08.155" v="1174" actId="20577"/>
          <ac:spMkLst>
            <pc:docMk/>
            <pc:sldMk cId="736835664" sldId="264"/>
            <ac:spMk id="7" creationId="{ABF94FA0-3BFA-403C-A4E5-2009DC015B82}"/>
          </ac:spMkLst>
        </pc:spChg>
        <pc:graphicFrameChg chg="add del">
          <ac:chgData name="Rajesh Patel" userId="525f856fafdf1c6d" providerId="LiveId" clId="{9578DE4D-C480-4F7F-9AA6-CEE19BF89D83}" dt="2018-07-18T05:32:48.445" v="1169"/>
          <ac:graphicFrameMkLst>
            <pc:docMk/>
            <pc:sldMk cId="736835664" sldId="264"/>
            <ac:graphicFrameMk id="6" creationId="{751161EF-729E-4E23-B73B-82091326AE28}"/>
          </ac:graphicFrameMkLst>
        </pc:graphicFrameChg>
        <pc:graphicFrameChg chg="add">
          <ac:chgData name="Rajesh Patel" userId="525f856fafdf1c6d" providerId="LiveId" clId="{9578DE4D-C480-4F7F-9AA6-CEE19BF89D83}" dt="2018-07-18T05:33:02.866" v="1171"/>
          <ac:graphicFrameMkLst>
            <pc:docMk/>
            <pc:sldMk cId="736835664" sldId="264"/>
            <ac:graphicFrameMk id="8" creationId="{2AE3F07D-C76A-42EC-BA4A-133B3C32A413}"/>
          </ac:graphicFrameMkLst>
        </pc:graphicFrameChg>
      </pc:sldChg>
      <pc:sldChg chg="addSp delSp modSp add">
        <pc:chgData name="Rajesh Patel" userId="525f856fafdf1c6d" providerId="LiveId" clId="{9578DE4D-C480-4F7F-9AA6-CEE19BF89D83}" dt="2018-07-18T05:35:32.258" v="1182" actId="1076"/>
        <pc:sldMkLst>
          <pc:docMk/>
          <pc:sldMk cId="1555386674" sldId="265"/>
        </pc:sldMkLst>
        <pc:spChg chg="del">
          <ac:chgData name="Rajesh Patel" userId="525f856fafdf1c6d" providerId="LiveId" clId="{9578DE4D-C480-4F7F-9AA6-CEE19BF89D83}" dt="2018-07-18T05:02:04.422" v="362"/>
          <ac:spMkLst>
            <pc:docMk/>
            <pc:sldMk cId="1555386674" sldId="265"/>
            <ac:spMk id="2" creationId="{752A797E-23DF-4B6E-99B1-3958AAA4483E}"/>
          </ac:spMkLst>
        </pc:spChg>
        <pc:spChg chg="del">
          <ac:chgData name="Rajesh Patel" userId="525f856fafdf1c6d" providerId="LiveId" clId="{9578DE4D-C480-4F7F-9AA6-CEE19BF89D83}" dt="2018-07-18T05:02:04.422" v="362"/>
          <ac:spMkLst>
            <pc:docMk/>
            <pc:sldMk cId="1555386674" sldId="265"/>
            <ac:spMk id="3" creationId="{44A8398D-B2D8-496D-A40C-E8E74D2F0A7C}"/>
          </ac:spMkLst>
        </pc:spChg>
        <pc:spChg chg="del">
          <ac:chgData name="Rajesh Patel" userId="525f856fafdf1c6d" providerId="LiveId" clId="{9578DE4D-C480-4F7F-9AA6-CEE19BF89D83}" dt="2018-07-18T05:02:04.422" v="362"/>
          <ac:spMkLst>
            <pc:docMk/>
            <pc:sldMk cId="1555386674" sldId="265"/>
            <ac:spMk id="4" creationId="{B460ABD4-33F3-4448-A629-3C3A73B5C473}"/>
          </ac:spMkLst>
        </pc:spChg>
        <pc:spChg chg="add mod">
          <ac:chgData name="Rajesh Patel" userId="525f856fafdf1c6d" providerId="LiveId" clId="{9578DE4D-C480-4F7F-9AA6-CEE19BF89D83}" dt="2018-07-18T05:02:16.680" v="389" actId="20577"/>
          <ac:spMkLst>
            <pc:docMk/>
            <pc:sldMk cId="1555386674" sldId="265"/>
            <ac:spMk id="5" creationId="{2D2CD78B-F05A-4872-B8E0-E523D277BA6C}"/>
          </ac:spMkLst>
        </pc:spChg>
        <pc:spChg chg="add mod">
          <ac:chgData name="Rajesh Patel" userId="525f856fafdf1c6d" providerId="LiveId" clId="{9578DE4D-C480-4F7F-9AA6-CEE19BF89D83}" dt="2018-07-18T05:07:19.251" v="683" actId="27636"/>
          <ac:spMkLst>
            <pc:docMk/>
            <pc:sldMk cId="1555386674" sldId="265"/>
            <ac:spMk id="6" creationId="{3626023C-8942-446D-A580-5BE065CC37B6}"/>
          </ac:spMkLst>
        </pc:spChg>
        <pc:spChg chg="add mod">
          <ac:chgData name="Rajesh Patel" userId="525f856fafdf1c6d" providerId="LiveId" clId="{9578DE4D-C480-4F7F-9AA6-CEE19BF89D83}" dt="2018-07-18T05:08:42.288" v="702" actId="15"/>
          <ac:spMkLst>
            <pc:docMk/>
            <pc:sldMk cId="1555386674" sldId="265"/>
            <ac:spMk id="7" creationId="{F7FE4A67-1514-4EA6-A6C4-723B74BA63D6}"/>
          </ac:spMkLst>
        </pc:spChg>
        <pc:picChg chg="add mod">
          <ac:chgData name="Rajesh Patel" userId="525f856fafdf1c6d" providerId="LiveId" clId="{9578DE4D-C480-4F7F-9AA6-CEE19BF89D83}" dt="2018-07-18T05:35:32.258" v="1182" actId="1076"/>
          <ac:picMkLst>
            <pc:docMk/>
            <pc:sldMk cId="1555386674" sldId="265"/>
            <ac:picMk id="8" creationId="{5CC57096-E355-4744-9D60-8761ADA744EB}"/>
          </ac:picMkLst>
        </pc:picChg>
      </pc:sldChg>
      <pc:sldChg chg="addSp delSp modSp add">
        <pc:chgData name="Rajesh Patel" userId="525f856fafdf1c6d" providerId="LiveId" clId="{9578DE4D-C480-4F7F-9AA6-CEE19BF89D83}" dt="2018-07-18T05:19:17.109" v="825" actId="14100"/>
        <pc:sldMkLst>
          <pc:docMk/>
          <pc:sldMk cId="939910406" sldId="266"/>
        </pc:sldMkLst>
        <pc:spChg chg="del">
          <ac:chgData name="Rajesh Patel" userId="525f856fafdf1c6d" providerId="LiveId" clId="{9578DE4D-C480-4F7F-9AA6-CEE19BF89D83}" dt="2018-07-18T05:09:08.512" v="704"/>
          <ac:spMkLst>
            <pc:docMk/>
            <pc:sldMk cId="939910406" sldId="266"/>
            <ac:spMk id="2" creationId="{5EC07839-0031-48FA-A965-9F88DE3CE605}"/>
          </ac:spMkLst>
        </pc:spChg>
        <pc:spChg chg="del">
          <ac:chgData name="Rajesh Patel" userId="525f856fafdf1c6d" providerId="LiveId" clId="{9578DE4D-C480-4F7F-9AA6-CEE19BF89D83}" dt="2018-07-18T05:09:08.512" v="704"/>
          <ac:spMkLst>
            <pc:docMk/>
            <pc:sldMk cId="939910406" sldId="266"/>
            <ac:spMk id="3" creationId="{26522E0A-D489-48A5-82C2-D4E333C834F6}"/>
          </ac:spMkLst>
        </pc:spChg>
        <pc:spChg chg="del">
          <ac:chgData name="Rajesh Patel" userId="525f856fafdf1c6d" providerId="LiveId" clId="{9578DE4D-C480-4F7F-9AA6-CEE19BF89D83}" dt="2018-07-18T05:09:08.512" v="704"/>
          <ac:spMkLst>
            <pc:docMk/>
            <pc:sldMk cId="939910406" sldId="266"/>
            <ac:spMk id="4" creationId="{F97E601E-A377-40E7-B2A9-54056BC46C32}"/>
          </ac:spMkLst>
        </pc:spChg>
        <pc:spChg chg="add mod">
          <ac:chgData name="Rajesh Patel" userId="525f856fafdf1c6d" providerId="LiveId" clId="{9578DE4D-C480-4F7F-9AA6-CEE19BF89D83}" dt="2018-07-18T05:09:12.057" v="707" actId="20577"/>
          <ac:spMkLst>
            <pc:docMk/>
            <pc:sldMk cId="939910406" sldId="266"/>
            <ac:spMk id="5" creationId="{5847D1B9-F301-4676-983E-C5D0EF6F6506}"/>
          </ac:spMkLst>
        </pc:spChg>
        <pc:spChg chg="add del mod">
          <ac:chgData name="Rajesh Patel" userId="525f856fafdf1c6d" providerId="LiveId" clId="{9578DE4D-C480-4F7F-9AA6-CEE19BF89D83}" dt="2018-07-18T05:09:34.719" v="708"/>
          <ac:spMkLst>
            <pc:docMk/>
            <pc:sldMk cId="939910406" sldId="266"/>
            <ac:spMk id="6" creationId="{11252B7D-5B8B-4CAA-BB48-3D9238D55E52}"/>
          </ac:spMkLst>
        </pc:spChg>
        <pc:spChg chg="add del mod">
          <ac:chgData name="Rajesh Patel" userId="525f856fafdf1c6d" providerId="LiveId" clId="{9578DE4D-C480-4F7F-9AA6-CEE19BF89D83}" dt="2018-07-18T05:17:02.152" v="806" actId="478"/>
          <ac:spMkLst>
            <pc:docMk/>
            <pc:sldMk cId="939910406" sldId="266"/>
            <ac:spMk id="7" creationId="{814B37D4-D201-4C74-9FEC-2B6F21727CF5}"/>
          </ac:spMkLst>
        </pc:spChg>
        <pc:spChg chg="add del mod">
          <ac:chgData name="Rajesh Patel" userId="525f856fafdf1c6d" providerId="LiveId" clId="{9578DE4D-C480-4F7F-9AA6-CEE19BF89D83}" dt="2018-07-18T05:18:45.456" v="819" actId="478"/>
          <ac:spMkLst>
            <pc:docMk/>
            <pc:sldMk cId="939910406" sldId="266"/>
            <ac:spMk id="8" creationId="{55E887F0-72F2-4A11-8521-D7BC44D8FD98}"/>
          </ac:spMkLst>
        </pc:spChg>
        <pc:spChg chg="add del mod">
          <ac:chgData name="Rajesh Patel" userId="525f856fafdf1c6d" providerId="LiveId" clId="{9578DE4D-C480-4F7F-9AA6-CEE19BF89D83}" dt="2018-07-18T05:18:50.619" v="820" actId="478"/>
          <ac:spMkLst>
            <pc:docMk/>
            <pc:sldMk cId="939910406" sldId="266"/>
            <ac:spMk id="14" creationId="{C52C0238-4D87-4FB5-ACFC-174B026AE29B}"/>
          </ac:spMkLst>
        </pc:spChg>
        <pc:picChg chg="add del mod">
          <ac:chgData name="Rajesh Patel" userId="525f856fafdf1c6d" providerId="LiveId" clId="{9578DE4D-C480-4F7F-9AA6-CEE19BF89D83}" dt="2018-07-18T05:18:21.709" v="813" actId="478"/>
          <ac:picMkLst>
            <pc:docMk/>
            <pc:sldMk cId="939910406" sldId="266"/>
            <ac:picMk id="10" creationId="{04606B10-09B4-48B5-9011-05B3E9698D38}"/>
          </ac:picMkLst>
        </pc:picChg>
        <pc:picChg chg="add mod">
          <ac:chgData name="Rajesh Patel" userId="525f856fafdf1c6d" providerId="LiveId" clId="{9578DE4D-C480-4F7F-9AA6-CEE19BF89D83}" dt="2018-07-18T05:19:17.109" v="825" actId="14100"/>
          <ac:picMkLst>
            <pc:docMk/>
            <pc:sldMk cId="939910406" sldId="266"/>
            <ac:picMk id="12" creationId="{3E2193B5-CEDB-4409-88A2-4E59E7066845}"/>
          </ac:picMkLst>
        </pc:picChg>
      </pc:sldChg>
      <pc:sldChg chg="addSp delSp modSp add">
        <pc:chgData name="Rajesh Patel" userId="525f856fafdf1c6d" providerId="LiveId" clId="{9578DE4D-C480-4F7F-9AA6-CEE19BF89D83}" dt="2018-07-18T05:21:51.328" v="1007" actId="20577"/>
        <pc:sldMkLst>
          <pc:docMk/>
          <pc:sldMk cId="1049642544" sldId="267"/>
        </pc:sldMkLst>
        <pc:spChg chg="del">
          <ac:chgData name="Rajesh Patel" userId="525f856fafdf1c6d" providerId="LiveId" clId="{9578DE4D-C480-4F7F-9AA6-CEE19BF89D83}" dt="2018-07-18T05:20:02.141" v="827"/>
          <ac:spMkLst>
            <pc:docMk/>
            <pc:sldMk cId="1049642544" sldId="267"/>
            <ac:spMk id="2" creationId="{8FAC6AD1-B893-45FD-8A81-C2A207DA75C1}"/>
          </ac:spMkLst>
        </pc:spChg>
        <pc:spChg chg="del">
          <ac:chgData name="Rajesh Patel" userId="525f856fafdf1c6d" providerId="LiveId" clId="{9578DE4D-C480-4F7F-9AA6-CEE19BF89D83}" dt="2018-07-18T05:20:02.141" v="827"/>
          <ac:spMkLst>
            <pc:docMk/>
            <pc:sldMk cId="1049642544" sldId="267"/>
            <ac:spMk id="3" creationId="{51441142-1B23-4124-B986-D8186FED4B75}"/>
          </ac:spMkLst>
        </pc:spChg>
        <pc:spChg chg="del">
          <ac:chgData name="Rajesh Patel" userId="525f856fafdf1c6d" providerId="LiveId" clId="{9578DE4D-C480-4F7F-9AA6-CEE19BF89D83}" dt="2018-07-18T05:20:02.141" v="827"/>
          <ac:spMkLst>
            <pc:docMk/>
            <pc:sldMk cId="1049642544" sldId="267"/>
            <ac:spMk id="4" creationId="{2C83F053-85B3-4282-AAB2-EA0CC2A4AD4B}"/>
          </ac:spMkLst>
        </pc:spChg>
        <pc:spChg chg="add mod">
          <ac:chgData name="Rajesh Patel" userId="525f856fafdf1c6d" providerId="LiveId" clId="{9578DE4D-C480-4F7F-9AA6-CEE19BF89D83}" dt="2018-07-18T05:20:10.240" v="844" actId="20577"/>
          <ac:spMkLst>
            <pc:docMk/>
            <pc:sldMk cId="1049642544" sldId="267"/>
            <ac:spMk id="5" creationId="{8CEED5E6-06D1-4BBC-AB5C-3453FBAA9AFF}"/>
          </ac:spMkLst>
        </pc:spChg>
        <pc:spChg chg="add mod">
          <ac:chgData name="Rajesh Patel" userId="525f856fafdf1c6d" providerId="LiveId" clId="{9578DE4D-C480-4F7F-9AA6-CEE19BF89D83}" dt="2018-07-18T05:21:51.328" v="1007" actId="20577"/>
          <ac:spMkLst>
            <pc:docMk/>
            <pc:sldMk cId="1049642544" sldId="267"/>
            <ac:spMk id="6" creationId="{BF7124EA-DC09-4B4C-BB54-E0AE55A2C0E2}"/>
          </ac:spMkLst>
        </pc:spChg>
      </pc:sldChg>
      <pc:sldChg chg="addSp modSp add">
        <pc:chgData name="Rajesh Patel" userId="525f856fafdf1c6d" providerId="LiveId" clId="{9578DE4D-C480-4F7F-9AA6-CEE19BF89D83}" dt="2018-07-18T05:37:46.011" v="1244" actId="1076"/>
        <pc:sldMkLst>
          <pc:docMk/>
          <pc:sldMk cId="273576381" sldId="268"/>
        </pc:sldMkLst>
        <pc:spChg chg="mod">
          <ac:chgData name="Rajesh Patel" userId="525f856fafdf1c6d" providerId="LiveId" clId="{9578DE4D-C480-4F7F-9AA6-CEE19BF89D83}" dt="2018-07-18T05:37:38.931" v="1243" actId="20577"/>
          <ac:spMkLst>
            <pc:docMk/>
            <pc:sldMk cId="273576381" sldId="268"/>
            <ac:spMk id="2" creationId="{2B73A64E-6C40-4DC6-8883-8BF1D12BC55C}"/>
          </ac:spMkLst>
        </pc:spChg>
        <pc:spChg chg="mod">
          <ac:chgData name="Rajesh Patel" userId="525f856fafdf1c6d" providerId="LiveId" clId="{9578DE4D-C480-4F7F-9AA6-CEE19BF89D83}" dt="2018-07-18T05:23:29.115" v="1145" actId="20577"/>
          <ac:spMkLst>
            <pc:docMk/>
            <pc:sldMk cId="273576381" sldId="268"/>
            <ac:spMk id="3" creationId="{E4FE6C4B-39CD-4D7E-84AB-94520E87AA2D}"/>
          </ac:spMkLst>
        </pc:spChg>
        <pc:picChg chg="add mod">
          <ac:chgData name="Rajesh Patel" userId="525f856fafdf1c6d" providerId="LiveId" clId="{9578DE4D-C480-4F7F-9AA6-CEE19BF89D83}" dt="2018-07-18T05:37:46.011" v="1244" actId="1076"/>
          <ac:picMkLst>
            <pc:docMk/>
            <pc:sldMk cId="273576381" sldId="268"/>
            <ac:picMk id="4" creationId="{CBDE2954-5D18-459C-ABE8-352155EFF6B9}"/>
          </ac:picMkLst>
        </pc:picChg>
      </pc:sldChg>
      <pc:sldChg chg="addSp delSp modSp add del">
        <pc:chgData name="Rajesh Patel" userId="525f856fafdf1c6d" providerId="LiveId" clId="{9578DE4D-C480-4F7F-9AA6-CEE19BF89D83}" dt="2018-07-18T05:29:07.837" v="1160" actId="2696"/>
        <pc:sldMkLst>
          <pc:docMk/>
          <pc:sldMk cId="127202000" sldId="269"/>
        </pc:sldMkLst>
        <pc:spChg chg="del">
          <ac:chgData name="Rajesh Patel" userId="525f856fafdf1c6d" providerId="LiveId" clId="{9578DE4D-C480-4F7F-9AA6-CEE19BF89D83}" dt="2018-07-18T05:24:23.229" v="1148"/>
          <ac:spMkLst>
            <pc:docMk/>
            <pc:sldMk cId="127202000" sldId="269"/>
            <ac:spMk id="2" creationId="{E3CB8E35-A5A2-4B5C-BF0C-B5EF569C9CF3}"/>
          </ac:spMkLst>
        </pc:spChg>
        <pc:spChg chg="del">
          <ac:chgData name="Rajesh Patel" userId="525f856fafdf1c6d" providerId="LiveId" clId="{9578DE4D-C480-4F7F-9AA6-CEE19BF89D83}" dt="2018-07-18T05:24:23.229" v="1148"/>
          <ac:spMkLst>
            <pc:docMk/>
            <pc:sldMk cId="127202000" sldId="269"/>
            <ac:spMk id="3" creationId="{6D8A7686-8C5A-4E23-8FBC-4F21164D7E4D}"/>
          </ac:spMkLst>
        </pc:spChg>
        <pc:spChg chg="del">
          <ac:chgData name="Rajesh Patel" userId="525f856fafdf1c6d" providerId="LiveId" clId="{9578DE4D-C480-4F7F-9AA6-CEE19BF89D83}" dt="2018-07-18T05:24:23.229" v="1148"/>
          <ac:spMkLst>
            <pc:docMk/>
            <pc:sldMk cId="127202000" sldId="269"/>
            <ac:spMk id="4" creationId="{55A73895-C156-4C82-A55A-A4601B534140}"/>
          </ac:spMkLst>
        </pc:spChg>
        <pc:spChg chg="add mod">
          <ac:chgData name="Rajesh Patel" userId="525f856fafdf1c6d" providerId="LiveId" clId="{9578DE4D-C480-4F7F-9AA6-CEE19BF89D83}" dt="2018-07-18T05:24:23.229" v="1148"/>
          <ac:spMkLst>
            <pc:docMk/>
            <pc:sldMk cId="127202000" sldId="269"/>
            <ac:spMk id="5" creationId="{DAE22C2B-7F7F-46F4-9175-73C5F1AE4926}"/>
          </ac:spMkLst>
        </pc:spChg>
        <pc:spChg chg="add del mod">
          <ac:chgData name="Rajesh Patel" userId="525f856fafdf1c6d" providerId="LiveId" clId="{9578DE4D-C480-4F7F-9AA6-CEE19BF89D83}" dt="2018-07-18T05:24:29.146" v="1149" actId="478"/>
          <ac:spMkLst>
            <pc:docMk/>
            <pc:sldMk cId="127202000" sldId="269"/>
            <ac:spMk id="6" creationId="{64D83D89-073E-425D-B12F-FC177B2E782C}"/>
          </ac:spMkLst>
        </pc:spChg>
      </pc:sldChg>
      <pc:sldChg chg="addSp delSp add">
        <pc:chgData name="Rajesh Patel" userId="525f856fafdf1c6d" providerId="LiveId" clId="{9578DE4D-C480-4F7F-9AA6-CEE19BF89D83}" dt="2018-07-18T05:28:10.319" v="1156"/>
        <pc:sldMkLst>
          <pc:docMk/>
          <pc:sldMk cId="2697578989" sldId="270"/>
        </pc:sldMkLst>
        <pc:spChg chg="del">
          <ac:chgData name="Rajesh Patel" userId="525f856fafdf1c6d" providerId="LiveId" clId="{9578DE4D-C480-4F7F-9AA6-CEE19BF89D83}" dt="2018-07-18T05:28:07.586" v="1155"/>
          <ac:spMkLst>
            <pc:docMk/>
            <pc:sldMk cId="2697578989" sldId="270"/>
            <ac:spMk id="2" creationId="{2636E03B-F69F-43D7-82B2-1C507C9B5774}"/>
          </ac:spMkLst>
        </pc:spChg>
        <pc:spChg chg="del">
          <ac:chgData name="Rajesh Patel" userId="525f856fafdf1c6d" providerId="LiveId" clId="{9578DE4D-C480-4F7F-9AA6-CEE19BF89D83}" dt="2018-07-18T05:28:07.586" v="1155"/>
          <ac:spMkLst>
            <pc:docMk/>
            <pc:sldMk cId="2697578989" sldId="270"/>
            <ac:spMk id="3" creationId="{11E9E9BA-A256-4893-B421-0EBD12BE2AD8}"/>
          </ac:spMkLst>
        </pc:spChg>
        <pc:spChg chg="del">
          <ac:chgData name="Rajesh Patel" userId="525f856fafdf1c6d" providerId="LiveId" clId="{9578DE4D-C480-4F7F-9AA6-CEE19BF89D83}" dt="2018-07-18T05:28:07.586" v="1155"/>
          <ac:spMkLst>
            <pc:docMk/>
            <pc:sldMk cId="2697578989" sldId="270"/>
            <ac:spMk id="4" creationId="{9FFF20BB-43B1-4B7B-94BB-8F25AA768A24}"/>
          </ac:spMkLst>
        </pc:spChg>
        <pc:spChg chg="add">
          <ac:chgData name="Rajesh Patel" userId="525f856fafdf1c6d" providerId="LiveId" clId="{9578DE4D-C480-4F7F-9AA6-CEE19BF89D83}" dt="2018-07-18T05:28:10.319" v="1156"/>
          <ac:spMkLst>
            <pc:docMk/>
            <pc:sldMk cId="2697578989" sldId="270"/>
            <ac:spMk id="5" creationId="{ACE0C230-62D7-468D-B891-2489BA3AE843}"/>
          </ac:spMkLst>
        </pc:spChg>
        <pc:spChg chg="add">
          <ac:chgData name="Rajesh Patel" userId="525f856fafdf1c6d" providerId="LiveId" clId="{9578DE4D-C480-4F7F-9AA6-CEE19BF89D83}" dt="2018-07-18T05:28:10.319" v="1156"/>
          <ac:spMkLst>
            <pc:docMk/>
            <pc:sldMk cId="2697578989" sldId="270"/>
            <ac:spMk id="7" creationId="{EB78C92E-5240-4E7B-A9BA-9EF240BE7B3E}"/>
          </ac:spMkLst>
        </pc:spChg>
        <pc:graphicFrameChg chg="add">
          <ac:chgData name="Rajesh Patel" userId="525f856fafdf1c6d" providerId="LiveId" clId="{9578DE4D-C480-4F7F-9AA6-CEE19BF89D83}" dt="2018-07-18T05:28:10.319" v="1156"/>
          <ac:graphicFrameMkLst>
            <pc:docMk/>
            <pc:sldMk cId="2697578989" sldId="270"/>
            <ac:graphicFrameMk id="6" creationId="{C3BF7420-82FF-415C-9DBA-5CB93FF3C0FB}"/>
          </ac:graphicFrameMkLst>
        </pc:graphicFrameChg>
      </pc:sldChg>
      <pc:sldChg chg="addSp delSp add">
        <pc:chgData name="Rajesh Patel" userId="525f856fafdf1c6d" providerId="LiveId" clId="{9578DE4D-C480-4F7F-9AA6-CEE19BF89D83}" dt="2018-07-18T05:28:52.536" v="1159"/>
        <pc:sldMkLst>
          <pc:docMk/>
          <pc:sldMk cId="3892420424" sldId="271"/>
        </pc:sldMkLst>
        <pc:spChg chg="del">
          <ac:chgData name="Rajesh Patel" userId="525f856fafdf1c6d" providerId="LiveId" clId="{9578DE4D-C480-4F7F-9AA6-CEE19BF89D83}" dt="2018-07-18T05:28:49.726" v="1158"/>
          <ac:spMkLst>
            <pc:docMk/>
            <pc:sldMk cId="3892420424" sldId="271"/>
            <ac:spMk id="2" creationId="{C1DEBC65-E3E8-4761-821F-D54E4D3BDF83}"/>
          </ac:spMkLst>
        </pc:spChg>
        <pc:spChg chg="del">
          <ac:chgData name="Rajesh Patel" userId="525f856fafdf1c6d" providerId="LiveId" clId="{9578DE4D-C480-4F7F-9AA6-CEE19BF89D83}" dt="2018-07-18T05:28:49.726" v="1158"/>
          <ac:spMkLst>
            <pc:docMk/>
            <pc:sldMk cId="3892420424" sldId="271"/>
            <ac:spMk id="3" creationId="{45C6A282-0761-41C3-B14B-0A1A65A10E5D}"/>
          </ac:spMkLst>
        </pc:spChg>
        <pc:spChg chg="del">
          <ac:chgData name="Rajesh Patel" userId="525f856fafdf1c6d" providerId="LiveId" clId="{9578DE4D-C480-4F7F-9AA6-CEE19BF89D83}" dt="2018-07-18T05:28:49.726" v="1158"/>
          <ac:spMkLst>
            <pc:docMk/>
            <pc:sldMk cId="3892420424" sldId="271"/>
            <ac:spMk id="4" creationId="{CDC69FF2-F88C-4EC3-AAC2-2C40FF7D3D13}"/>
          </ac:spMkLst>
        </pc:spChg>
        <pc:spChg chg="add">
          <ac:chgData name="Rajesh Patel" userId="525f856fafdf1c6d" providerId="LiveId" clId="{9578DE4D-C480-4F7F-9AA6-CEE19BF89D83}" dt="2018-07-18T05:28:52.536" v="1159"/>
          <ac:spMkLst>
            <pc:docMk/>
            <pc:sldMk cId="3892420424" sldId="271"/>
            <ac:spMk id="5" creationId="{FF29CAB4-5432-434E-BE70-F371482F6CC0}"/>
          </ac:spMkLst>
        </pc:spChg>
        <pc:graphicFrameChg chg="add">
          <ac:chgData name="Rajesh Patel" userId="525f856fafdf1c6d" providerId="LiveId" clId="{9578DE4D-C480-4F7F-9AA6-CEE19BF89D83}" dt="2018-07-18T05:28:52.536" v="1159"/>
          <ac:graphicFrameMkLst>
            <pc:docMk/>
            <pc:sldMk cId="3892420424" sldId="271"/>
            <ac:graphicFrameMk id="6" creationId="{6122F84D-061B-4ACB-A355-BDB5211BD104}"/>
          </ac:graphicFrameMkLst>
        </pc:graphicFrameChg>
        <pc:picChg chg="add">
          <ac:chgData name="Rajesh Patel" userId="525f856fafdf1c6d" providerId="LiveId" clId="{9578DE4D-C480-4F7F-9AA6-CEE19BF89D83}" dt="2018-07-18T05:28:52.536" v="1159"/>
          <ac:picMkLst>
            <pc:docMk/>
            <pc:sldMk cId="3892420424" sldId="271"/>
            <ac:picMk id="7" creationId="{9B481AE1-114F-446A-83E9-3A0CFF5E5727}"/>
          </ac:picMkLst>
        </pc:picChg>
      </pc:sldChg>
      <pc:sldChg chg="addSp delSp add">
        <pc:chgData name="Rajesh Patel" userId="525f856fafdf1c6d" providerId="LiveId" clId="{9578DE4D-C480-4F7F-9AA6-CEE19BF89D83}" dt="2018-07-18T05:31:17.391" v="1166"/>
        <pc:sldMkLst>
          <pc:docMk/>
          <pc:sldMk cId="1991887491" sldId="272"/>
        </pc:sldMkLst>
        <pc:spChg chg="del">
          <ac:chgData name="Rajesh Patel" userId="525f856fafdf1c6d" providerId="LiveId" clId="{9578DE4D-C480-4F7F-9AA6-CEE19BF89D83}" dt="2018-07-18T05:31:02.683" v="1165"/>
          <ac:spMkLst>
            <pc:docMk/>
            <pc:sldMk cId="1991887491" sldId="272"/>
            <ac:spMk id="2" creationId="{AAAB73BA-BBBB-42CF-BF62-544D29DF8D44}"/>
          </ac:spMkLst>
        </pc:spChg>
        <pc:spChg chg="del">
          <ac:chgData name="Rajesh Patel" userId="525f856fafdf1c6d" providerId="LiveId" clId="{9578DE4D-C480-4F7F-9AA6-CEE19BF89D83}" dt="2018-07-18T05:31:02.683" v="1165"/>
          <ac:spMkLst>
            <pc:docMk/>
            <pc:sldMk cId="1991887491" sldId="272"/>
            <ac:spMk id="3" creationId="{F78D7753-E679-49E8-A035-3BA8992A96C1}"/>
          </ac:spMkLst>
        </pc:spChg>
        <pc:picChg chg="add">
          <ac:chgData name="Rajesh Patel" userId="525f856fafdf1c6d" providerId="LiveId" clId="{9578DE4D-C480-4F7F-9AA6-CEE19BF89D83}" dt="2018-07-18T05:31:17.391" v="1166"/>
          <ac:picMkLst>
            <pc:docMk/>
            <pc:sldMk cId="1991887491" sldId="272"/>
            <ac:picMk id="4" creationId="{A12C53E9-7DE0-4352-8337-DD5C9A9BC951}"/>
          </ac:picMkLst>
        </pc:picChg>
      </pc:sldChg>
      <pc:sldChg chg="addSp delSp add">
        <pc:chgData name="Rajesh Patel" userId="525f856fafdf1c6d" providerId="LiveId" clId="{9578DE4D-C480-4F7F-9AA6-CEE19BF89D83}" dt="2018-07-18T05:34:32.941" v="1177"/>
        <pc:sldMkLst>
          <pc:docMk/>
          <pc:sldMk cId="3618979569" sldId="273"/>
        </pc:sldMkLst>
        <pc:spChg chg="del">
          <ac:chgData name="Rajesh Patel" userId="525f856fafdf1c6d" providerId="LiveId" clId="{9578DE4D-C480-4F7F-9AA6-CEE19BF89D83}" dt="2018-07-18T05:34:30.299" v="1176"/>
          <ac:spMkLst>
            <pc:docMk/>
            <pc:sldMk cId="3618979569" sldId="273"/>
            <ac:spMk id="2" creationId="{8AC3AD2D-CB15-4C53-B5F8-9AA486A3A3C9}"/>
          </ac:spMkLst>
        </pc:spChg>
        <pc:spChg chg="del">
          <ac:chgData name="Rajesh Patel" userId="525f856fafdf1c6d" providerId="LiveId" clId="{9578DE4D-C480-4F7F-9AA6-CEE19BF89D83}" dt="2018-07-18T05:34:30.299" v="1176"/>
          <ac:spMkLst>
            <pc:docMk/>
            <pc:sldMk cId="3618979569" sldId="273"/>
            <ac:spMk id="3" creationId="{0F88CD73-A6A4-45F1-A545-59D6F6F8E67F}"/>
          </ac:spMkLst>
        </pc:spChg>
        <pc:spChg chg="del">
          <ac:chgData name="Rajesh Patel" userId="525f856fafdf1c6d" providerId="LiveId" clId="{9578DE4D-C480-4F7F-9AA6-CEE19BF89D83}" dt="2018-07-18T05:34:30.299" v="1176"/>
          <ac:spMkLst>
            <pc:docMk/>
            <pc:sldMk cId="3618979569" sldId="273"/>
            <ac:spMk id="4" creationId="{498E22F3-0D10-404A-8791-36D57F164534}"/>
          </ac:spMkLst>
        </pc:spChg>
        <pc:spChg chg="add">
          <ac:chgData name="Rajesh Patel" userId="525f856fafdf1c6d" providerId="LiveId" clId="{9578DE4D-C480-4F7F-9AA6-CEE19BF89D83}" dt="2018-07-18T05:34:32.941" v="1177"/>
          <ac:spMkLst>
            <pc:docMk/>
            <pc:sldMk cId="3618979569" sldId="273"/>
            <ac:spMk id="5" creationId="{AA60F4F5-BF55-4091-AD36-270A6E9B67BE}"/>
          </ac:spMkLst>
        </pc:spChg>
        <pc:graphicFrameChg chg="add">
          <ac:chgData name="Rajesh Patel" userId="525f856fafdf1c6d" providerId="LiveId" clId="{9578DE4D-C480-4F7F-9AA6-CEE19BF89D83}" dt="2018-07-18T05:34:32.941" v="1177"/>
          <ac:graphicFrameMkLst>
            <pc:docMk/>
            <pc:sldMk cId="3618979569" sldId="273"/>
            <ac:graphicFrameMk id="6" creationId="{BF14AF83-161D-47A3-89D1-9B0C29EFEE27}"/>
          </ac:graphicFrameMkLst>
        </pc:graphicFrameChg>
      </pc:sldChg>
      <pc:sldChg chg="modSp add del">
        <pc:chgData name="Rajesh Patel" userId="525f856fafdf1c6d" providerId="LiveId" clId="{9578DE4D-C480-4F7F-9AA6-CEE19BF89D83}" dt="2018-07-18T05:37:53.076" v="1245" actId="2696"/>
        <pc:sldMkLst>
          <pc:docMk/>
          <pc:sldMk cId="567059021" sldId="274"/>
        </pc:sldMkLst>
        <pc:spChg chg="mod">
          <ac:chgData name="Rajesh Patel" userId="525f856fafdf1c6d" providerId="LiveId" clId="{9578DE4D-C480-4F7F-9AA6-CEE19BF89D83}" dt="2018-07-18T05:37:18.895" v="1213" actId="20577"/>
          <ac:spMkLst>
            <pc:docMk/>
            <pc:sldMk cId="567059021" sldId="274"/>
            <ac:spMk id="2" creationId="{622BB8BC-EE8A-4A2D-B3C3-5E6EC128243D}"/>
          </ac:spMkLst>
        </pc:spChg>
      </pc:sldChg>
      <pc:sldChg chg="addSp delSp modSp add">
        <pc:chgData name="Rajesh Patel" userId="525f856fafdf1c6d" providerId="LiveId" clId="{9578DE4D-C480-4F7F-9AA6-CEE19BF89D83}" dt="2018-07-18T05:41:14.676" v="1291" actId="255"/>
        <pc:sldMkLst>
          <pc:docMk/>
          <pc:sldMk cId="1623754667" sldId="274"/>
        </pc:sldMkLst>
        <pc:spChg chg="del">
          <ac:chgData name="Rajesh Patel" userId="525f856fafdf1c6d" providerId="LiveId" clId="{9578DE4D-C480-4F7F-9AA6-CEE19BF89D83}" dt="2018-07-18T05:38:53.670" v="1248"/>
          <ac:spMkLst>
            <pc:docMk/>
            <pc:sldMk cId="1623754667" sldId="274"/>
            <ac:spMk id="2" creationId="{6191F401-CC18-4F57-894D-5BFBF729CBC9}"/>
          </ac:spMkLst>
        </pc:spChg>
        <pc:spChg chg="del">
          <ac:chgData name="Rajesh Patel" userId="525f856fafdf1c6d" providerId="LiveId" clId="{9578DE4D-C480-4F7F-9AA6-CEE19BF89D83}" dt="2018-07-18T05:38:53.670" v="1248"/>
          <ac:spMkLst>
            <pc:docMk/>
            <pc:sldMk cId="1623754667" sldId="274"/>
            <ac:spMk id="3" creationId="{7BA51433-63FC-4B50-8E68-2A6A146FA208}"/>
          </ac:spMkLst>
        </pc:spChg>
        <pc:spChg chg="del">
          <ac:chgData name="Rajesh Patel" userId="525f856fafdf1c6d" providerId="LiveId" clId="{9578DE4D-C480-4F7F-9AA6-CEE19BF89D83}" dt="2018-07-18T05:38:53.670" v="1248"/>
          <ac:spMkLst>
            <pc:docMk/>
            <pc:sldMk cId="1623754667" sldId="274"/>
            <ac:spMk id="4" creationId="{5C734D7D-C30F-4CC9-84E9-3203DDA44D78}"/>
          </ac:spMkLst>
        </pc:spChg>
        <pc:spChg chg="add mod">
          <ac:chgData name="Rajesh Patel" userId="525f856fafdf1c6d" providerId="LiveId" clId="{9578DE4D-C480-4F7F-9AA6-CEE19BF89D83}" dt="2018-07-18T05:40:05.610" v="1257" actId="27636"/>
          <ac:spMkLst>
            <pc:docMk/>
            <pc:sldMk cId="1623754667" sldId="274"/>
            <ac:spMk id="5" creationId="{F5CB2590-3A64-49B6-B07F-611A7A1186A0}"/>
          </ac:spMkLst>
        </pc:spChg>
        <pc:spChg chg="add mod">
          <ac:chgData name="Rajesh Patel" userId="525f856fafdf1c6d" providerId="LiveId" clId="{9578DE4D-C480-4F7F-9AA6-CEE19BF89D83}" dt="2018-07-18T05:41:14.676" v="1291" actId="255"/>
          <ac:spMkLst>
            <pc:docMk/>
            <pc:sldMk cId="1623754667" sldId="274"/>
            <ac:spMk id="6" creationId="{8324F473-8262-4936-91A9-1C077EC802B7}"/>
          </ac:spMkLst>
        </pc:spChg>
        <pc:spChg chg="add mod">
          <ac:chgData name="Rajesh Patel" userId="525f856fafdf1c6d" providerId="LiveId" clId="{9578DE4D-C480-4F7F-9AA6-CEE19BF89D83}" dt="2018-07-18T05:41:01.674" v="1290" actId="20577"/>
          <ac:spMkLst>
            <pc:docMk/>
            <pc:sldMk cId="1623754667" sldId="274"/>
            <ac:spMk id="7" creationId="{2740C738-5E4B-4252-AC62-B7228626D4E8}"/>
          </ac:spMkLst>
        </pc:spChg>
      </pc:sldChg>
      <pc:sldChg chg="addSp add">
        <pc:chgData name="Rajesh Patel" userId="525f856fafdf1c6d" providerId="LiveId" clId="{9578DE4D-C480-4F7F-9AA6-CEE19BF89D83}" dt="2018-07-18T05:42:27.659" v="1293"/>
        <pc:sldMkLst>
          <pc:docMk/>
          <pc:sldMk cId="608437554" sldId="275"/>
        </pc:sldMkLst>
        <pc:spChg chg="add">
          <ac:chgData name="Rajesh Patel" userId="525f856fafdf1c6d" providerId="LiveId" clId="{9578DE4D-C480-4F7F-9AA6-CEE19BF89D83}" dt="2018-07-18T05:42:27.659" v="1293"/>
          <ac:spMkLst>
            <pc:docMk/>
            <pc:sldMk cId="608437554" sldId="275"/>
            <ac:spMk id="2" creationId="{1C8FF3DE-EEB6-4FAD-A5D8-18A3FAD5E5B2}"/>
          </ac:spMkLst>
        </pc:spChg>
        <pc:spChg chg="add">
          <ac:chgData name="Rajesh Patel" userId="525f856fafdf1c6d" providerId="LiveId" clId="{9578DE4D-C480-4F7F-9AA6-CEE19BF89D83}" dt="2018-07-18T05:42:27.659" v="1293"/>
          <ac:spMkLst>
            <pc:docMk/>
            <pc:sldMk cId="608437554" sldId="275"/>
            <ac:spMk id="3" creationId="{03AF13F9-BE4A-4868-AD5E-E2954FD093BD}"/>
          </ac:spMkLst>
        </pc:spChg>
        <pc:spChg chg="add">
          <ac:chgData name="Rajesh Patel" userId="525f856fafdf1c6d" providerId="LiveId" clId="{9578DE4D-C480-4F7F-9AA6-CEE19BF89D83}" dt="2018-07-18T05:42:27.659" v="1293"/>
          <ac:spMkLst>
            <pc:docMk/>
            <pc:sldMk cId="608437554" sldId="275"/>
            <ac:spMk id="5" creationId="{936749C1-B549-4B58-B574-3C1D0F48C736}"/>
          </ac:spMkLst>
        </pc:spChg>
        <pc:picChg chg="add">
          <ac:chgData name="Rajesh Patel" userId="525f856fafdf1c6d" providerId="LiveId" clId="{9578DE4D-C480-4F7F-9AA6-CEE19BF89D83}" dt="2018-07-18T05:42:27.659" v="1293"/>
          <ac:picMkLst>
            <pc:docMk/>
            <pc:sldMk cId="608437554" sldId="275"/>
            <ac:picMk id="4" creationId="{96C843F5-5FE0-48CF-A3AF-FD8D3C273E89}"/>
          </ac:picMkLst>
        </pc:picChg>
      </pc:sldChg>
      <pc:sldChg chg="add del">
        <pc:chgData name="Rajesh Patel" userId="525f856fafdf1c6d" providerId="LiveId" clId="{9578DE4D-C480-4F7F-9AA6-CEE19BF89D83}" dt="2018-07-18T05:48:52.790" v="1402" actId="2696"/>
        <pc:sldMkLst>
          <pc:docMk/>
          <pc:sldMk cId="1051918525" sldId="276"/>
        </pc:sldMkLst>
      </pc:sldChg>
      <pc:sldChg chg="modSp add">
        <pc:chgData name="Rajesh Patel" userId="525f856fafdf1c6d" providerId="LiveId" clId="{9578DE4D-C480-4F7F-9AA6-CEE19BF89D83}" dt="2018-07-18T05:48:39.694" v="1401" actId="20577"/>
        <pc:sldMkLst>
          <pc:docMk/>
          <pc:sldMk cId="2662611293" sldId="277"/>
        </pc:sldMkLst>
        <pc:spChg chg="mod">
          <ac:chgData name="Rajesh Patel" userId="525f856fafdf1c6d" providerId="LiveId" clId="{9578DE4D-C480-4F7F-9AA6-CEE19BF89D83}" dt="2018-07-18T05:48:39.694" v="1401" actId="20577"/>
          <ac:spMkLst>
            <pc:docMk/>
            <pc:sldMk cId="2662611293" sldId="277"/>
            <ac:spMk id="2" creationId="{F60314DC-0EA7-4329-A667-7C210D0892A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&lt;5year</a:t>
            </a:r>
            <a:r>
              <a:rPr lang="en-ZA" baseline="0" dirty="0"/>
              <a:t> mortality</a:t>
            </a:r>
            <a:endParaRPr lang="en-Z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7.3</c:v>
                </c:pt>
                <c:pt idx="2">
                  <c:v>7.1</c:v>
                </c:pt>
                <c:pt idx="3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4F-47DE-8FD0-69BF2E7CFB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1">
                  <c:v>9.6999999999999993</c:v>
                </c:pt>
                <c:pt idx="2">
                  <c:v>10.3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4F-47DE-8FD0-69BF2E7CFB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48</c:v>
                </c:pt>
                <c:pt idx="1">
                  <c:v>38</c:v>
                </c:pt>
                <c:pt idx="2">
                  <c:v>36</c:v>
                </c:pt>
                <c:pt idx="3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4F-47DE-8FD0-69BF2E7CF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4202624"/>
        <c:axId val="554202952"/>
      </c:lineChart>
      <c:catAx>
        <c:axId val="55420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202952"/>
        <c:crosses val="autoZero"/>
        <c:auto val="1"/>
        <c:lblAlgn val="ctr"/>
        <c:lblOffset val="100"/>
        <c:noMultiLvlLbl val="0"/>
      </c:catAx>
      <c:valAx>
        <c:axId val="55420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20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0D5A8-F147-454D-83D7-84E70833C12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FAC2F-FE91-4BFD-97C5-885B394E3BC2}">
      <dgm:prSet phldrT="[Text]" custT="1"/>
      <dgm:spPr/>
      <dgm:t>
        <a:bodyPr/>
        <a:lstStyle/>
        <a:p>
          <a:r>
            <a:rPr lang="en-US" sz="1400" b="1" dirty="0"/>
            <a:t>Social Solidarity</a:t>
          </a:r>
        </a:p>
        <a:p>
          <a:r>
            <a:rPr lang="en-US" sz="1400" b="1" dirty="0"/>
            <a:t>Community Rating</a:t>
          </a:r>
        </a:p>
        <a:p>
          <a:r>
            <a:rPr lang="en-US" sz="1400" b="1" dirty="0"/>
            <a:t>Mandatory membership of sorts</a:t>
          </a:r>
        </a:p>
        <a:p>
          <a:r>
            <a:rPr lang="en-US" sz="1400" b="1" dirty="0"/>
            <a:t>Affordable Access to Care</a:t>
          </a:r>
        </a:p>
      </dgm:t>
    </dgm:pt>
    <dgm:pt modelId="{5002BE6A-832E-431D-96E0-78459439AFB7}" type="parTrans" cxnId="{D089FAD2-A69D-4BDE-BA01-4EC242C2BEEC}">
      <dgm:prSet/>
      <dgm:spPr/>
      <dgm:t>
        <a:bodyPr/>
        <a:lstStyle/>
        <a:p>
          <a:endParaRPr lang="en-US"/>
        </a:p>
      </dgm:t>
    </dgm:pt>
    <dgm:pt modelId="{657E3B0D-15DC-407F-A371-820FD2F190F2}" type="sibTrans" cxnId="{D089FAD2-A69D-4BDE-BA01-4EC242C2BEEC}">
      <dgm:prSet/>
      <dgm:spPr/>
      <dgm:t>
        <a:bodyPr/>
        <a:lstStyle/>
        <a:p>
          <a:endParaRPr lang="en-US"/>
        </a:p>
      </dgm:t>
    </dgm:pt>
    <dgm:pt modelId="{DADDE7AE-DA89-4CBE-8E74-8DA4CC8626B2}">
      <dgm:prSet phldrT="[Text]" custT="1"/>
      <dgm:spPr/>
      <dgm:t>
        <a:bodyPr/>
        <a:lstStyle/>
        <a:p>
          <a:r>
            <a:rPr lang="en-US" sz="2000" dirty="0"/>
            <a:t>UN &amp; WHO</a:t>
          </a:r>
        </a:p>
      </dgm:t>
    </dgm:pt>
    <dgm:pt modelId="{5B458D15-6F3D-42F6-A927-E817DF9BEFF6}" type="parTrans" cxnId="{40EC4E02-3B31-4DCD-B118-F259874E6346}">
      <dgm:prSet/>
      <dgm:spPr/>
      <dgm:t>
        <a:bodyPr/>
        <a:lstStyle/>
        <a:p>
          <a:endParaRPr lang="en-US"/>
        </a:p>
      </dgm:t>
    </dgm:pt>
    <dgm:pt modelId="{9B089692-E7C1-4C19-B0D0-7505CF9F7761}" type="sibTrans" cxnId="{40EC4E02-3B31-4DCD-B118-F259874E6346}">
      <dgm:prSet/>
      <dgm:spPr/>
      <dgm:t>
        <a:bodyPr/>
        <a:lstStyle/>
        <a:p>
          <a:endParaRPr lang="en-US"/>
        </a:p>
      </dgm:t>
    </dgm:pt>
    <dgm:pt modelId="{959D674A-7F6D-4FDE-A973-DB0B2B0AD1E2}">
      <dgm:prSet phldrT="[Text]" custT="1"/>
      <dgm:spPr/>
      <dgm:t>
        <a:bodyPr/>
        <a:lstStyle/>
        <a:p>
          <a:r>
            <a:rPr lang="en-US" sz="2000" dirty="0"/>
            <a:t>SDGs</a:t>
          </a:r>
        </a:p>
      </dgm:t>
    </dgm:pt>
    <dgm:pt modelId="{0C4EB20C-AD65-4220-9EB8-2E85DAE37A03}" type="parTrans" cxnId="{6B936804-10BA-42FE-AD8F-A29E65B24A3D}">
      <dgm:prSet/>
      <dgm:spPr/>
      <dgm:t>
        <a:bodyPr/>
        <a:lstStyle/>
        <a:p>
          <a:endParaRPr lang="en-US"/>
        </a:p>
      </dgm:t>
    </dgm:pt>
    <dgm:pt modelId="{DED2B7A1-B2D9-4904-9BB5-21000477F253}" type="sibTrans" cxnId="{6B936804-10BA-42FE-AD8F-A29E65B24A3D}">
      <dgm:prSet/>
      <dgm:spPr/>
      <dgm:t>
        <a:bodyPr/>
        <a:lstStyle/>
        <a:p>
          <a:endParaRPr lang="en-US"/>
        </a:p>
      </dgm:t>
    </dgm:pt>
    <dgm:pt modelId="{0E6C30BF-D29D-40F7-A940-4D3284E6AB75}">
      <dgm:prSet phldrT="[Text]" custT="1"/>
      <dgm:spPr/>
      <dgm:t>
        <a:bodyPr/>
        <a:lstStyle/>
        <a:p>
          <a:r>
            <a:rPr lang="en-US" sz="2000" dirty="0"/>
            <a:t>NHI</a:t>
          </a:r>
        </a:p>
      </dgm:t>
    </dgm:pt>
    <dgm:pt modelId="{70B8D2D4-CD1D-4692-B37C-8E29DCBB6D5B}" type="parTrans" cxnId="{9DF4696B-8312-4E9A-95E2-46BFD9CBF679}">
      <dgm:prSet/>
      <dgm:spPr/>
      <dgm:t>
        <a:bodyPr/>
        <a:lstStyle/>
        <a:p>
          <a:endParaRPr lang="en-US"/>
        </a:p>
      </dgm:t>
    </dgm:pt>
    <dgm:pt modelId="{E2A5BECB-EE80-45E1-A5E7-86597CDCB698}" type="sibTrans" cxnId="{9DF4696B-8312-4E9A-95E2-46BFD9CBF679}">
      <dgm:prSet/>
      <dgm:spPr/>
      <dgm:t>
        <a:bodyPr/>
        <a:lstStyle/>
        <a:p>
          <a:endParaRPr lang="en-US"/>
        </a:p>
      </dgm:t>
    </dgm:pt>
    <dgm:pt modelId="{9172CD45-13B0-4EAA-9680-0968167F4A13}">
      <dgm:prSet phldrT="[Text]" custT="1"/>
      <dgm:spPr/>
      <dgm:t>
        <a:bodyPr/>
        <a:lstStyle/>
        <a:p>
          <a:r>
            <a:rPr lang="en-US" sz="2000" dirty="0"/>
            <a:t>UHC</a:t>
          </a:r>
        </a:p>
        <a:p>
          <a:r>
            <a:rPr lang="en-US" sz="2000" dirty="0"/>
            <a:t>Access to meds &amp; vaccines</a:t>
          </a:r>
        </a:p>
      </dgm:t>
    </dgm:pt>
    <dgm:pt modelId="{C6F794F2-1B08-4A3C-AF0D-4C9B9A1BF34C}" type="parTrans" cxnId="{EA7C68C5-8E5E-44EB-86D7-74D44D2D7181}">
      <dgm:prSet/>
      <dgm:spPr/>
      <dgm:t>
        <a:bodyPr/>
        <a:lstStyle/>
        <a:p>
          <a:endParaRPr lang="en-US"/>
        </a:p>
      </dgm:t>
    </dgm:pt>
    <dgm:pt modelId="{3B2B3CEE-E668-48EE-AFE1-5BABB03B7140}" type="sibTrans" cxnId="{EA7C68C5-8E5E-44EB-86D7-74D44D2D7181}">
      <dgm:prSet/>
      <dgm:spPr/>
      <dgm:t>
        <a:bodyPr/>
        <a:lstStyle/>
        <a:p>
          <a:endParaRPr lang="en-US"/>
        </a:p>
      </dgm:t>
    </dgm:pt>
    <dgm:pt modelId="{2F20A87E-55CB-4E2F-AB34-A298890C9030}" type="pres">
      <dgm:prSet presAssocID="{ED00D5A8-F147-454D-83D7-84E70833C12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B1D9A7-5048-4B00-9004-FA0949CBC79C}" type="pres">
      <dgm:prSet presAssocID="{ED00D5A8-F147-454D-83D7-84E70833C123}" presName="matrix" presStyleCnt="0"/>
      <dgm:spPr/>
    </dgm:pt>
    <dgm:pt modelId="{548C769A-0C09-43D8-B6F2-B9558C8E50F4}" type="pres">
      <dgm:prSet presAssocID="{ED00D5A8-F147-454D-83D7-84E70833C123}" presName="tile1" presStyleLbl="node1" presStyleIdx="0" presStyleCnt="4"/>
      <dgm:spPr/>
    </dgm:pt>
    <dgm:pt modelId="{A90D67FB-C3F0-4655-87F6-E12FD47417B9}" type="pres">
      <dgm:prSet presAssocID="{ED00D5A8-F147-454D-83D7-84E70833C1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33DB485-0EE2-4B72-98A9-B9428925D2F5}" type="pres">
      <dgm:prSet presAssocID="{ED00D5A8-F147-454D-83D7-84E70833C123}" presName="tile2" presStyleLbl="node1" presStyleIdx="1" presStyleCnt="4"/>
      <dgm:spPr/>
    </dgm:pt>
    <dgm:pt modelId="{3A6560AF-E0AD-4D6F-BCCB-D978DF19ACED}" type="pres">
      <dgm:prSet presAssocID="{ED00D5A8-F147-454D-83D7-84E70833C1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45A6ED-715C-4FFE-B497-6D33E9DB8C21}" type="pres">
      <dgm:prSet presAssocID="{ED00D5A8-F147-454D-83D7-84E70833C123}" presName="tile3" presStyleLbl="node1" presStyleIdx="2" presStyleCnt="4"/>
      <dgm:spPr/>
    </dgm:pt>
    <dgm:pt modelId="{75EFDEB5-117A-4289-AC32-AB1C84489D05}" type="pres">
      <dgm:prSet presAssocID="{ED00D5A8-F147-454D-83D7-84E70833C1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8277FF-AB0A-40CF-AFD9-5FB97ADAF81A}" type="pres">
      <dgm:prSet presAssocID="{ED00D5A8-F147-454D-83D7-84E70833C123}" presName="tile4" presStyleLbl="node1" presStyleIdx="3" presStyleCnt="4"/>
      <dgm:spPr/>
    </dgm:pt>
    <dgm:pt modelId="{1188D7B7-8A4E-45B9-BCAA-F24E01C4EB43}" type="pres">
      <dgm:prSet presAssocID="{ED00D5A8-F147-454D-83D7-84E70833C1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AC487C6-6DC4-4D6B-89A1-7523EF825CD1}" type="pres">
      <dgm:prSet presAssocID="{ED00D5A8-F147-454D-83D7-84E70833C123}" presName="centerTile" presStyleLbl="fgShp" presStyleIdx="0" presStyleCnt="1" custScaleX="138356" custScaleY="176705">
        <dgm:presLayoutVars>
          <dgm:chMax val="0"/>
          <dgm:chPref val="0"/>
        </dgm:presLayoutVars>
      </dgm:prSet>
      <dgm:spPr/>
    </dgm:pt>
  </dgm:ptLst>
  <dgm:cxnLst>
    <dgm:cxn modelId="{40EC4E02-3B31-4DCD-B118-F259874E6346}" srcId="{18CFAC2F-FE91-4BFD-97C5-885B394E3BC2}" destId="{DADDE7AE-DA89-4CBE-8E74-8DA4CC8626B2}" srcOrd="0" destOrd="0" parTransId="{5B458D15-6F3D-42F6-A927-E817DF9BEFF6}" sibTransId="{9B089692-E7C1-4C19-B0D0-7505CF9F7761}"/>
    <dgm:cxn modelId="{6B936804-10BA-42FE-AD8F-A29E65B24A3D}" srcId="{18CFAC2F-FE91-4BFD-97C5-885B394E3BC2}" destId="{959D674A-7F6D-4FDE-A973-DB0B2B0AD1E2}" srcOrd="1" destOrd="0" parTransId="{0C4EB20C-AD65-4220-9EB8-2E85DAE37A03}" sibTransId="{DED2B7A1-B2D9-4904-9BB5-21000477F253}"/>
    <dgm:cxn modelId="{A1BFBB05-0420-49DF-9AEF-7C7633817118}" type="presOf" srcId="{959D674A-7F6D-4FDE-A973-DB0B2B0AD1E2}" destId="{133DB485-0EE2-4B72-98A9-B9428925D2F5}" srcOrd="0" destOrd="0" presId="urn:microsoft.com/office/officeart/2005/8/layout/matrix1"/>
    <dgm:cxn modelId="{5EF00A11-DB9E-4EC3-88F8-D29139226383}" type="presOf" srcId="{ED00D5A8-F147-454D-83D7-84E70833C123}" destId="{2F20A87E-55CB-4E2F-AB34-A298890C9030}" srcOrd="0" destOrd="0" presId="urn:microsoft.com/office/officeart/2005/8/layout/matrix1"/>
    <dgm:cxn modelId="{42142B68-04EA-466E-A236-0AF32DE6DE09}" type="presOf" srcId="{DADDE7AE-DA89-4CBE-8E74-8DA4CC8626B2}" destId="{A90D67FB-C3F0-4655-87F6-E12FD47417B9}" srcOrd="1" destOrd="0" presId="urn:microsoft.com/office/officeart/2005/8/layout/matrix1"/>
    <dgm:cxn modelId="{9DF4696B-8312-4E9A-95E2-46BFD9CBF679}" srcId="{18CFAC2F-FE91-4BFD-97C5-885B394E3BC2}" destId="{0E6C30BF-D29D-40F7-A940-4D3284E6AB75}" srcOrd="2" destOrd="0" parTransId="{70B8D2D4-CD1D-4692-B37C-8E29DCBB6D5B}" sibTransId="{E2A5BECB-EE80-45E1-A5E7-86597CDCB698}"/>
    <dgm:cxn modelId="{B502406C-1AB4-4993-BF34-BF847DFE0ACE}" type="presOf" srcId="{0E6C30BF-D29D-40F7-A940-4D3284E6AB75}" destId="{9045A6ED-715C-4FFE-B497-6D33E9DB8C21}" srcOrd="0" destOrd="0" presId="urn:microsoft.com/office/officeart/2005/8/layout/matrix1"/>
    <dgm:cxn modelId="{1CD2AD6E-56BE-410D-9730-65944450B2E8}" type="presOf" srcId="{DADDE7AE-DA89-4CBE-8E74-8DA4CC8626B2}" destId="{548C769A-0C09-43D8-B6F2-B9558C8E50F4}" srcOrd="0" destOrd="0" presId="urn:microsoft.com/office/officeart/2005/8/layout/matrix1"/>
    <dgm:cxn modelId="{1ADA234F-89F7-42E0-9DED-85BDA4C2ADA3}" type="presOf" srcId="{9172CD45-13B0-4EAA-9680-0968167F4A13}" destId="{6F8277FF-AB0A-40CF-AFD9-5FB97ADAF81A}" srcOrd="0" destOrd="0" presId="urn:microsoft.com/office/officeart/2005/8/layout/matrix1"/>
    <dgm:cxn modelId="{85718C51-21B2-4EF1-B2DA-5CE48D2505E3}" type="presOf" srcId="{18CFAC2F-FE91-4BFD-97C5-885B394E3BC2}" destId="{7AC487C6-6DC4-4D6B-89A1-7523EF825CD1}" srcOrd="0" destOrd="0" presId="urn:microsoft.com/office/officeart/2005/8/layout/matrix1"/>
    <dgm:cxn modelId="{6D4EDD89-1467-4C66-BD0B-7269ECB757A6}" type="presOf" srcId="{959D674A-7F6D-4FDE-A973-DB0B2B0AD1E2}" destId="{3A6560AF-E0AD-4D6F-BCCB-D978DF19ACED}" srcOrd="1" destOrd="0" presId="urn:microsoft.com/office/officeart/2005/8/layout/matrix1"/>
    <dgm:cxn modelId="{022342AF-A49D-411D-B472-477B0C634109}" type="presOf" srcId="{9172CD45-13B0-4EAA-9680-0968167F4A13}" destId="{1188D7B7-8A4E-45B9-BCAA-F24E01C4EB43}" srcOrd="1" destOrd="0" presId="urn:microsoft.com/office/officeart/2005/8/layout/matrix1"/>
    <dgm:cxn modelId="{A33A0EBA-18E9-4BFF-AD75-60E2705AFC12}" type="presOf" srcId="{0E6C30BF-D29D-40F7-A940-4D3284E6AB75}" destId="{75EFDEB5-117A-4289-AC32-AB1C84489D05}" srcOrd="1" destOrd="0" presId="urn:microsoft.com/office/officeart/2005/8/layout/matrix1"/>
    <dgm:cxn modelId="{EA7C68C5-8E5E-44EB-86D7-74D44D2D7181}" srcId="{18CFAC2F-FE91-4BFD-97C5-885B394E3BC2}" destId="{9172CD45-13B0-4EAA-9680-0968167F4A13}" srcOrd="3" destOrd="0" parTransId="{C6F794F2-1B08-4A3C-AF0D-4C9B9A1BF34C}" sibTransId="{3B2B3CEE-E668-48EE-AFE1-5BABB03B7140}"/>
    <dgm:cxn modelId="{D089FAD2-A69D-4BDE-BA01-4EC242C2BEEC}" srcId="{ED00D5A8-F147-454D-83D7-84E70833C123}" destId="{18CFAC2F-FE91-4BFD-97C5-885B394E3BC2}" srcOrd="0" destOrd="0" parTransId="{5002BE6A-832E-431D-96E0-78459439AFB7}" sibTransId="{657E3B0D-15DC-407F-A371-820FD2F190F2}"/>
    <dgm:cxn modelId="{F81DD841-7782-463B-9236-B2F7753DB50F}" type="presParOf" srcId="{2F20A87E-55CB-4E2F-AB34-A298890C9030}" destId="{86B1D9A7-5048-4B00-9004-FA0949CBC79C}" srcOrd="0" destOrd="0" presId="urn:microsoft.com/office/officeart/2005/8/layout/matrix1"/>
    <dgm:cxn modelId="{1AFB54C9-264D-4397-9D5C-147FDA648A41}" type="presParOf" srcId="{86B1D9A7-5048-4B00-9004-FA0949CBC79C}" destId="{548C769A-0C09-43D8-B6F2-B9558C8E50F4}" srcOrd="0" destOrd="0" presId="urn:microsoft.com/office/officeart/2005/8/layout/matrix1"/>
    <dgm:cxn modelId="{6771D948-5583-4CCC-A464-D116C1B738B7}" type="presParOf" srcId="{86B1D9A7-5048-4B00-9004-FA0949CBC79C}" destId="{A90D67FB-C3F0-4655-87F6-E12FD47417B9}" srcOrd="1" destOrd="0" presId="urn:microsoft.com/office/officeart/2005/8/layout/matrix1"/>
    <dgm:cxn modelId="{21DB0D68-4E6A-45E2-A818-E690A7751E17}" type="presParOf" srcId="{86B1D9A7-5048-4B00-9004-FA0949CBC79C}" destId="{133DB485-0EE2-4B72-98A9-B9428925D2F5}" srcOrd="2" destOrd="0" presId="urn:microsoft.com/office/officeart/2005/8/layout/matrix1"/>
    <dgm:cxn modelId="{D5683BA6-2FB3-4293-A0A1-B2E366503556}" type="presParOf" srcId="{86B1D9A7-5048-4B00-9004-FA0949CBC79C}" destId="{3A6560AF-E0AD-4D6F-BCCB-D978DF19ACED}" srcOrd="3" destOrd="0" presId="urn:microsoft.com/office/officeart/2005/8/layout/matrix1"/>
    <dgm:cxn modelId="{AC800246-7DFA-40C2-95DC-239E6F81DEB0}" type="presParOf" srcId="{86B1D9A7-5048-4B00-9004-FA0949CBC79C}" destId="{9045A6ED-715C-4FFE-B497-6D33E9DB8C21}" srcOrd="4" destOrd="0" presId="urn:microsoft.com/office/officeart/2005/8/layout/matrix1"/>
    <dgm:cxn modelId="{EB1EA8A4-1E9A-405D-B1D8-CA4319971AC2}" type="presParOf" srcId="{86B1D9A7-5048-4B00-9004-FA0949CBC79C}" destId="{75EFDEB5-117A-4289-AC32-AB1C84489D05}" srcOrd="5" destOrd="0" presId="urn:microsoft.com/office/officeart/2005/8/layout/matrix1"/>
    <dgm:cxn modelId="{0729836A-AA13-4547-BE74-B73E8B1DCE69}" type="presParOf" srcId="{86B1D9A7-5048-4B00-9004-FA0949CBC79C}" destId="{6F8277FF-AB0A-40CF-AFD9-5FB97ADAF81A}" srcOrd="6" destOrd="0" presId="urn:microsoft.com/office/officeart/2005/8/layout/matrix1"/>
    <dgm:cxn modelId="{4AE06C47-3804-42A1-8702-A9221CE035ED}" type="presParOf" srcId="{86B1D9A7-5048-4B00-9004-FA0949CBC79C}" destId="{1188D7B7-8A4E-45B9-BCAA-F24E01C4EB43}" srcOrd="7" destOrd="0" presId="urn:microsoft.com/office/officeart/2005/8/layout/matrix1"/>
    <dgm:cxn modelId="{312A7982-38E8-4D35-AFB6-293FD2B43116}" type="presParOf" srcId="{2F20A87E-55CB-4E2F-AB34-A298890C9030}" destId="{7AC487C6-6DC4-4D6B-89A1-7523EF825C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A4915-E35A-47C1-87EE-2B4757FBA36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978E8-1040-46B2-9B5B-E5001C3E3A8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Revised PMB Benefits</a:t>
          </a:r>
        </a:p>
      </dgm:t>
    </dgm:pt>
    <dgm:pt modelId="{A82ABDC8-4186-401F-95D7-4B517AC6C069}" type="parTrans" cxnId="{A83F91E7-8A23-480B-B319-92A77ADCD544}">
      <dgm:prSet/>
      <dgm:spPr/>
      <dgm:t>
        <a:bodyPr/>
        <a:lstStyle/>
        <a:p>
          <a:endParaRPr lang="en-US"/>
        </a:p>
      </dgm:t>
    </dgm:pt>
    <dgm:pt modelId="{C862077F-B2A0-4697-A8E4-E93830934008}" type="sibTrans" cxnId="{A83F91E7-8A23-480B-B319-92A77ADCD544}">
      <dgm:prSet/>
      <dgm:spPr/>
      <dgm:t>
        <a:bodyPr/>
        <a:lstStyle/>
        <a:p>
          <a:endParaRPr lang="en-US"/>
        </a:p>
      </dgm:t>
    </dgm:pt>
    <dgm:pt modelId="{B3B4E748-03AA-4CE6-80DB-1985A992490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Top-Up A</a:t>
          </a:r>
        </a:p>
      </dgm:t>
    </dgm:pt>
    <dgm:pt modelId="{57919A62-679E-498A-A2FE-39015F1868CE}" type="parTrans" cxnId="{145D9093-6B4C-45AA-9973-D8424279A4AD}">
      <dgm:prSet/>
      <dgm:spPr/>
      <dgm:t>
        <a:bodyPr/>
        <a:lstStyle/>
        <a:p>
          <a:endParaRPr lang="en-US"/>
        </a:p>
      </dgm:t>
    </dgm:pt>
    <dgm:pt modelId="{5CA57CFE-7D08-4A47-9DB3-89D0250E9BC0}" type="sibTrans" cxnId="{145D9093-6B4C-45AA-9973-D8424279A4AD}">
      <dgm:prSet/>
      <dgm:spPr/>
      <dgm:t>
        <a:bodyPr/>
        <a:lstStyle/>
        <a:p>
          <a:endParaRPr lang="en-US"/>
        </a:p>
      </dgm:t>
    </dgm:pt>
    <dgm:pt modelId="{6FCF447D-490B-4A3A-8FC0-EDD84515C1B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Top-up B</a:t>
          </a:r>
        </a:p>
      </dgm:t>
    </dgm:pt>
    <dgm:pt modelId="{92F271E8-0B5D-423E-B10A-C3BCB81D4816}" type="parTrans" cxnId="{2DDBBDAF-8E22-4CE7-B98A-6A6BA7E74F34}">
      <dgm:prSet/>
      <dgm:spPr/>
      <dgm:t>
        <a:bodyPr/>
        <a:lstStyle/>
        <a:p>
          <a:endParaRPr lang="en-US"/>
        </a:p>
      </dgm:t>
    </dgm:pt>
    <dgm:pt modelId="{1E63FA76-5A75-43B4-98C6-B2A431BF255F}" type="sibTrans" cxnId="{2DDBBDAF-8E22-4CE7-B98A-6A6BA7E74F34}">
      <dgm:prSet/>
      <dgm:spPr/>
      <dgm:t>
        <a:bodyPr/>
        <a:lstStyle/>
        <a:p>
          <a:endParaRPr lang="en-US"/>
        </a:p>
      </dgm:t>
    </dgm:pt>
    <dgm:pt modelId="{B0302B9D-22B4-48CF-ADD2-74131A9DBC2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Top-up C</a:t>
          </a:r>
        </a:p>
      </dgm:t>
    </dgm:pt>
    <dgm:pt modelId="{8A80E166-4611-4963-ABF1-73BF0F53742F}" type="parTrans" cxnId="{50A4941D-D318-47B3-93C1-1A0BF7B2134E}">
      <dgm:prSet/>
      <dgm:spPr/>
      <dgm:t>
        <a:bodyPr/>
        <a:lstStyle/>
        <a:p>
          <a:endParaRPr lang="en-US"/>
        </a:p>
      </dgm:t>
    </dgm:pt>
    <dgm:pt modelId="{B89035C8-A2A8-4370-BEB9-EA3394B9F11A}" type="sibTrans" cxnId="{50A4941D-D318-47B3-93C1-1A0BF7B2134E}">
      <dgm:prSet/>
      <dgm:spPr/>
      <dgm:t>
        <a:bodyPr/>
        <a:lstStyle/>
        <a:p>
          <a:endParaRPr lang="en-US"/>
        </a:p>
      </dgm:t>
    </dgm:pt>
    <dgm:pt modelId="{E37EF9BC-B2DD-47A7-A42C-161D3DDFB14D}" type="pres">
      <dgm:prSet presAssocID="{4D5A4915-E35A-47C1-87EE-2B4757FBA365}" presName="composite" presStyleCnt="0">
        <dgm:presLayoutVars>
          <dgm:chMax val="1"/>
          <dgm:dir/>
          <dgm:resizeHandles val="exact"/>
        </dgm:presLayoutVars>
      </dgm:prSet>
      <dgm:spPr/>
    </dgm:pt>
    <dgm:pt modelId="{7AD22ADC-5BFC-4C72-9A26-EB6CF9277ABB}" type="pres">
      <dgm:prSet presAssocID="{BC4978E8-1040-46B2-9B5B-E5001C3E3A8B}" presName="roof" presStyleLbl="dkBgShp" presStyleIdx="0" presStyleCnt="2"/>
      <dgm:spPr/>
    </dgm:pt>
    <dgm:pt modelId="{15F504C7-09BF-41E9-A7EC-C9A8904AA7CC}" type="pres">
      <dgm:prSet presAssocID="{BC4978E8-1040-46B2-9B5B-E5001C3E3A8B}" presName="pillars" presStyleCnt="0"/>
      <dgm:spPr/>
    </dgm:pt>
    <dgm:pt modelId="{0F326C0F-924E-46E9-87BD-6924702A47B5}" type="pres">
      <dgm:prSet presAssocID="{BC4978E8-1040-46B2-9B5B-E5001C3E3A8B}" presName="pillar1" presStyleLbl="node1" presStyleIdx="0" presStyleCnt="3">
        <dgm:presLayoutVars>
          <dgm:bulletEnabled val="1"/>
        </dgm:presLayoutVars>
      </dgm:prSet>
      <dgm:spPr/>
    </dgm:pt>
    <dgm:pt modelId="{F4E15CCA-2419-49B7-9175-B406BF61B63A}" type="pres">
      <dgm:prSet presAssocID="{6FCF447D-490B-4A3A-8FC0-EDD84515C1B9}" presName="pillarX" presStyleLbl="node1" presStyleIdx="1" presStyleCnt="3" custScaleY="60014" custLinFactNeighborX="219" custLinFactNeighborY="-20919">
        <dgm:presLayoutVars>
          <dgm:bulletEnabled val="1"/>
        </dgm:presLayoutVars>
      </dgm:prSet>
      <dgm:spPr/>
    </dgm:pt>
    <dgm:pt modelId="{824CD3F7-64B9-4E0D-A4D6-60B0199696AF}" type="pres">
      <dgm:prSet presAssocID="{B0302B9D-22B4-48CF-ADD2-74131A9DBC28}" presName="pillarX" presStyleLbl="node1" presStyleIdx="2" presStyleCnt="3" custScaleY="35111" custLinFactNeighborX="340" custLinFactNeighborY="-33370">
        <dgm:presLayoutVars>
          <dgm:bulletEnabled val="1"/>
        </dgm:presLayoutVars>
      </dgm:prSet>
      <dgm:spPr/>
    </dgm:pt>
    <dgm:pt modelId="{F3ED182D-F796-4123-ACF0-BB397598AC7E}" type="pres">
      <dgm:prSet presAssocID="{BC4978E8-1040-46B2-9B5B-E5001C3E3A8B}" presName="base" presStyleLbl="dkBgShp" presStyleIdx="1" presStyleCnt="2" custFlipVert="0" custScaleY="31973"/>
      <dgm:spPr/>
    </dgm:pt>
  </dgm:ptLst>
  <dgm:cxnLst>
    <dgm:cxn modelId="{50A4941D-D318-47B3-93C1-1A0BF7B2134E}" srcId="{BC4978E8-1040-46B2-9B5B-E5001C3E3A8B}" destId="{B0302B9D-22B4-48CF-ADD2-74131A9DBC28}" srcOrd="2" destOrd="0" parTransId="{8A80E166-4611-4963-ABF1-73BF0F53742F}" sibTransId="{B89035C8-A2A8-4370-BEB9-EA3394B9F11A}"/>
    <dgm:cxn modelId="{0606A62B-E6A8-4A36-AAE7-666A5AD0842F}" type="presOf" srcId="{BC4978E8-1040-46B2-9B5B-E5001C3E3A8B}" destId="{7AD22ADC-5BFC-4C72-9A26-EB6CF9277ABB}" srcOrd="0" destOrd="0" presId="urn:microsoft.com/office/officeart/2005/8/layout/hList3"/>
    <dgm:cxn modelId="{9C03E063-7608-4F87-8185-FD2690CA7A41}" type="presOf" srcId="{B3B4E748-03AA-4CE6-80DB-1985A9924908}" destId="{0F326C0F-924E-46E9-87BD-6924702A47B5}" srcOrd="0" destOrd="0" presId="urn:microsoft.com/office/officeart/2005/8/layout/hList3"/>
    <dgm:cxn modelId="{6BB88367-D1AB-4384-B574-6540451D5136}" type="presOf" srcId="{6FCF447D-490B-4A3A-8FC0-EDD84515C1B9}" destId="{F4E15CCA-2419-49B7-9175-B406BF61B63A}" srcOrd="0" destOrd="0" presId="urn:microsoft.com/office/officeart/2005/8/layout/hList3"/>
    <dgm:cxn modelId="{145D9093-6B4C-45AA-9973-D8424279A4AD}" srcId="{BC4978E8-1040-46B2-9B5B-E5001C3E3A8B}" destId="{B3B4E748-03AA-4CE6-80DB-1985A9924908}" srcOrd="0" destOrd="0" parTransId="{57919A62-679E-498A-A2FE-39015F1868CE}" sibTransId="{5CA57CFE-7D08-4A47-9DB3-89D0250E9BC0}"/>
    <dgm:cxn modelId="{AEC0D4A8-8B47-4193-BC5C-21092C7E5B4E}" type="presOf" srcId="{4D5A4915-E35A-47C1-87EE-2B4757FBA365}" destId="{E37EF9BC-B2DD-47A7-A42C-161D3DDFB14D}" srcOrd="0" destOrd="0" presId="urn:microsoft.com/office/officeart/2005/8/layout/hList3"/>
    <dgm:cxn modelId="{FC5D3CAA-7CBC-4AD5-9977-A5C4BCA3BAA5}" type="presOf" srcId="{B0302B9D-22B4-48CF-ADD2-74131A9DBC28}" destId="{824CD3F7-64B9-4E0D-A4D6-60B0199696AF}" srcOrd="0" destOrd="0" presId="urn:microsoft.com/office/officeart/2005/8/layout/hList3"/>
    <dgm:cxn modelId="{2DDBBDAF-8E22-4CE7-B98A-6A6BA7E74F34}" srcId="{BC4978E8-1040-46B2-9B5B-E5001C3E3A8B}" destId="{6FCF447D-490B-4A3A-8FC0-EDD84515C1B9}" srcOrd="1" destOrd="0" parTransId="{92F271E8-0B5D-423E-B10A-C3BCB81D4816}" sibTransId="{1E63FA76-5A75-43B4-98C6-B2A431BF255F}"/>
    <dgm:cxn modelId="{A83F91E7-8A23-480B-B319-92A77ADCD544}" srcId="{4D5A4915-E35A-47C1-87EE-2B4757FBA365}" destId="{BC4978E8-1040-46B2-9B5B-E5001C3E3A8B}" srcOrd="0" destOrd="0" parTransId="{A82ABDC8-4186-401F-95D7-4B517AC6C069}" sibTransId="{C862077F-B2A0-4697-A8E4-E93830934008}"/>
    <dgm:cxn modelId="{BD7EE588-952F-4260-9CD3-1899F8793B6D}" type="presParOf" srcId="{E37EF9BC-B2DD-47A7-A42C-161D3DDFB14D}" destId="{7AD22ADC-5BFC-4C72-9A26-EB6CF9277ABB}" srcOrd="0" destOrd="0" presId="urn:microsoft.com/office/officeart/2005/8/layout/hList3"/>
    <dgm:cxn modelId="{EE58A3C1-9592-4E41-8E39-AAB1A9F688F6}" type="presParOf" srcId="{E37EF9BC-B2DD-47A7-A42C-161D3DDFB14D}" destId="{15F504C7-09BF-41E9-A7EC-C9A8904AA7CC}" srcOrd="1" destOrd="0" presId="urn:microsoft.com/office/officeart/2005/8/layout/hList3"/>
    <dgm:cxn modelId="{DCBB1A3F-1AA4-4530-8362-B2E0277807AF}" type="presParOf" srcId="{15F504C7-09BF-41E9-A7EC-C9A8904AA7CC}" destId="{0F326C0F-924E-46E9-87BD-6924702A47B5}" srcOrd="0" destOrd="0" presId="urn:microsoft.com/office/officeart/2005/8/layout/hList3"/>
    <dgm:cxn modelId="{A6DA9AA4-3732-4CF0-8EC7-B0EB67B755EC}" type="presParOf" srcId="{15F504C7-09BF-41E9-A7EC-C9A8904AA7CC}" destId="{F4E15CCA-2419-49B7-9175-B406BF61B63A}" srcOrd="1" destOrd="0" presId="urn:microsoft.com/office/officeart/2005/8/layout/hList3"/>
    <dgm:cxn modelId="{6163F78D-2CE3-4DAF-85B9-F75F50F06DB7}" type="presParOf" srcId="{15F504C7-09BF-41E9-A7EC-C9A8904AA7CC}" destId="{824CD3F7-64B9-4E0D-A4D6-60B0199696AF}" srcOrd="2" destOrd="0" presId="urn:microsoft.com/office/officeart/2005/8/layout/hList3"/>
    <dgm:cxn modelId="{27FBEF75-674E-4197-988F-20B34731F6B5}" type="presParOf" srcId="{E37EF9BC-B2DD-47A7-A42C-161D3DDFB14D}" destId="{F3ED182D-F796-4123-ACF0-BB397598AC7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C769A-0C09-43D8-B6F2-B9558C8E50F4}">
      <dsp:nvSpPr>
        <dsp:cNvPr id="0" name=""/>
        <dsp:cNvSpPr/>
      </dsp:nvSpPr>
      <dsp:spPr>
        <a:xfrm rot="16200000">
          <a:off x="1134181" y="-1134181"/>
          <a:ext cx="1547899" cy="381626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 &amp; WHO</a:t>
          </a:r>
        </a:p>
      </dsp:txBody>
      <dsp:txXfrm rot="5400000">
        <a:off x="0" y="0"/>
        <a:ext cx="3816263" cy="1160924"/>
      </dsp:txXfrm>
    </dsp:sp>
    <dsp:sp modelId="{133DB485-0EE2-4B72-98A9-B9428925D2F5}">
      <dsp:nvSpPr>
        <dsp:cNvPr id="0" name=""/>
        <dsp:cNvSpPr/>
      </dsp:nvSpPr>
      <dsp:spPr>
        <a:xfrm>
          <a:off x="3816263" y="0"/>
          <a:ext cx="3816263" cy="15478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SDGs</a:t>
          </a:r>
        </a:p>
      </dsp:txBody>
      <dsp:txXfrm>
        <a:off x="3816263" y="0"/>
        <a:ext cx="3816263" cy="1160924"/>
      </dsp:txXfrm>
    </dsp:sp>
    <dsp:sp modelId="{9045A6ED-715C-4FFE-B497-6D33E9DB8C21}">
      <dsp:nvSpPr>
        <dsp:cNvPr id="0" name=""/>
        <dsp:cNvSpPr/>
      </dsp:nvSpPr>
      <dsp:spPr>
        <a:xfrm rot="10800000">
          <a:off x="0" y="1547899"/>
          <a:ext cx="3816263" cy="15478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NHI</a:t>
          </a:r>
        </a:p>
      </dsp:txBody>
      <dsp:txXfrm rot="10800000">
        <a:off x="0" y="1934874"/>
        <a:ext cx="3816263" cy="1160924"/>
      </dsp:txXfrm>
    </dsp:sp>
    <dsp:sp modelId="{6F8277FF-AB0A-40CF-AFD9-5FB97ADAF81A}">
      <dsp:nvSpPr>
        <dsp:cNvPr id="0" name=""/>
        <dsp:cNvSpPr/>
      </dsp:nvSpPr>
      <dsp:spPr>
        <a:xfrm rot="5400000">
          <a:off x="4950444" y="413717"/>
          <a:ext cx="1547899" cy="381626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UHC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Access to meds &amp; vaccines</a:t>
          </a:r>
        </a:p>
      </dsp:txBody>
      <dsp:txXfrm rot="-5400000">
        <a:off x="3816263" y="1934874"/>
        <a:ext cx="3816263" cy="1160924"/>
      </dsp:txXfrm>
    </dsp:sp>
    <dsp:sp modelId="{7AC487C6-6DC4-4D6B-89A1-7523EF825CD1}">
      <dsp:nvSpPr>
        <dsp:cNvPr id="0" name=""/>
        <dsp:cNvSpPr/>
      </dsp:nvSpPr>
      <dsp:spPr>
        <a:xfrm>
          <a:off x="2232254" y="864095"/>
          <a:ext cx="3168017" cy="136760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Social Solidarity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Community Rating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Mandatory membership of sorts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Affordable Access to Care</a:t>
          </a:r>
        </a:p>
      </dsp:txBody>
      <dsp:txXfrm>
        <a:off x="2299015" y="930856"/>
        <a:ext cx="3034495" cy="1234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22ADC-5BFC-4C72-9A26-EB6CF9277ABB}">
      <dsp:nvSpPr>
        <dsp:cNvPr id="0" name=""/>
        <dsp:cNvSpPr/>
      </dsp:nvSpPr>
      <dsp:spPr>
        <a:xfrm>
          <a:off x="0" y="36003"/>
          <a:ext cx="5970075" cy="9073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Revised PMB Benefits</a:t>
          </a:r>
        </a:p>
      </dsp:txBody>
      <dsp:txXfrm>
        <a:off x="0" y="36003"/>
        <a:ext cx="5970075" cy="907300"/>
      </dsp:txXfrm>
    </dsp:sp>
    <dsp:sp modelId="{0F326C0F-924E-46E9-87BD-6924702A47B5}">
      <dsp:nvSpPr>
        <dsp:cNvPr id="0" name=""/>
        <dsp:cNvSpPr/>
      </dsp:nvSpPr>
      <dsp:spPr>
        <a:xfrm>
          <a:off x="2915" y="943304"/>
          <a:ext cx="1988081" cy="1905331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Top-Up A</a:t>
          </a:r>
        </a:p>
      </dsp:txBody>
      <dsp:txXfrm>
        <a:off x="2915" y="943304"/>
        <a:ext cx="1988081" cy="1905331"/>
      </dsp:txXfrm>
    </dsp:sp>
    <dsp:sp modelId="{F4E15CCA-2419-49B7-9175-B406BF61B63A}">
      <dsp:nvSpPr>
        <dsp:cNvPr id="0" name=""/>
        <dsp:cNvSpPr/>
      </dsp:nvSpPr>
      <dsp:spPr>
        <a:xfrm>
          <a:off x="1995350" y="925661"/>
          <a:ext cx="1988081" cy="1143465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Top-up B</a:t>
          </a:r>
        </a:p>
      </dsp:txBody>
      <dsp:txXfrm>
        <a:off x="1995350" y="925661"/>
        <a:ext cx="1988081" cy="1143465"/>
      </dsp:txXfrm>
    </dsp:sp>
    <dsp:sp modelId="{824CD3F7-64B9-4E0D-A4D6-60B0199696AF}">
      <dsp:nvSpPr>
        <dsp:cNvPr id="0" name=""/>
        <dsp:cNvSpPr/>
      </dsp:nvSpPr>
      <dsp:spPr>
        <a:xfrm>
          <a:off x="3981993" y="925670"/>
          <a:ext cx="1988081" cy="668981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Top-up C</a:t>
          </a:r>
        </a:p>
      </dsp:txBody>
      <dsp:txXfrm>
        <a:off x="3981993" y="925670"/>
        <a:ext cx="1988081" cy="668981"/>
      </dsp:txXfrm>
    </dsp:sp>
    <dsp:sp modelId="{F3ED182D-F796-4123-ACF0-BB397598AC7E}">
      <dsp:nvSpPr>
        <dsp:cNvPr id="0" name=""/>
        <dsp:cNvSpPr/>
      </dsp:nvSpPr>
      <dsp:spPr>
        <a:xfrm>
          <a:off x="0" y="2920644"/>
          <a:ext cx="5970075" cy="676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4948014"/>
            <a:ext cx="1368152" cy="195486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165ED20A-796F-411F-B23E-9667FE3240C4}" type="datetimeFigureOut">
              <a:rPr lang="en-ZA" smtClean="0"/>
              <a:pPr/>
              <a:t>18 Jul 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3325" y="4948014"/>
            <a:ext cx="4086225" cy="195486"/>
          </a:xfrm>
        </p:spPr>
        <p:txBody>
          <a:bodyPr/>
          <a:lstStyle>
            <a:lvl1pPr>
              <a:defRPr sz="800"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947686"/>
            <a:ext cx="876300" cy="192764"/>
          </a:xfrm>
        </p:spPr>
        <p:txBody>
          <a:bodyPr/>
          <a:lstStyle>
            <a:lvl1pPr>
              <a:defRPr sz="1100"/>
            </a:lvl1pPr>
          </a:lstStyle>
          <a:p>
            <a:fld id="{9D8468D0-7896-491B-808A-A4CC6407428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139952" y="267494"/>
            <a:ext cx="4724012" cy="936104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800" b="0" i="0" cap="none" spc="1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39952" y="1275606"/>
            <a:ext cx="4723392" cy="952129"/>
          </a:xfrm>
        </p:spPr>
        <p:txBody>
          <a:bodyPr anchor="t">
            <a:noAutofit/>
          </a:bodyPr>
          <a:lstStyle>
            <a:lvl1pPr algn="r">
              <a:def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3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4948014"/>
            <a:ext cx="1368152" cy="195486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165ED20A-796F-411F-B23E-9667FE3240C4}" type="datetimeFigureOut">
              <a:rPr lang="en-ZA" smtClean="0"/>
              <a:pPr/>
              <a:t>18 Jul 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3325" y="4948014"/>
            <a:ext cx="4086225" cy="195486"/>
          </a:xfrm>
        </p:spPr>
        <p:txBody>
          <a:bodyPr/>
          <a:lstStyle>
            <a:lvl1pPr>
              <a:defRPr sz="800"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947686"/>
            <a:ext cx="876300" cy="192764"/>
          </a:xfrm>
        </p:spPr>
        <p:txBody>
          <a:bodyPr/>
          <a:lstStyle>
            <a:lvl1pPr>
              <a:defRPr sz="1100"/>
            </a:lvl1pPr>
          </a:lstStyle>
          <a:p>
            <a:fld id="{9D8468D0-7896-491B-808A-A4CC6407428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39952" y="267494"/>
            <a:ext cx="4724012" cy="936104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800" b="0" i="0" cap="none" spc="12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4139952" y="1275606"/>
            <a:ext cx="4723392" cy="952129"/>
          </a:xfrm>
        </p:spPr>
        <p:txBody>
          <a:bodyPr anchor="t">
            <a:noAutofit/>
          </a:bodyPr>
          <a:lstStyle>
            <a:lvl1pPr algn="r">
              <a:defRPr kumimoji="0" 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92" y="4948014"/>
            <a:ext cx="2133600" cy="195486"/>
          </a:xfrm>
        </p:spPr>
        <p:txBody>
          <a:bodyPr/>
          <a:lstStyle/>
          <a:p>
            <a:fld id="{165ED20A-796F-411F-B23E-9667FE3240C4}" type="datetimeFigureOut">
              <a:rPr lang="en-ZA" smtClean="0"/>
              <a:t>18 Jul 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3325" y="4948014"/>
            <a:ext cx="4086225" cy="185259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948014"/>
            <a:ext cx="876300" cy="185259"/>
          </a:xfrm>
        </p:spPr>
        <p:txBody>
          <a:bodyPr/>
          <a:lstStyle/>
          <a:p>
            <a:fld id="{9D8468D0-7896-491B-808A-A4CC6407428F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36384" y="123478"/>
            <a:ext cx="841208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23529" y="771550"/>
            <a:ext cx="8424935" cy="36724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592" y="4948014"/>
            <a:ext cx="2133600" cy="195486"/>
          </a:xfrm>
        </p:spPr>
        <p:txBody>
          <a:bodyPr/>
          <a:lstStyle/>
          <a:p>
            <a:fld id="{165ED20A-796F-411F-B23E-9667FE3240C4}" type="datetimeFigureOut">
              <a:rPr lang="en-ZA" smtClean="0"/>
              <a:t>18 Jul 2018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3325" y="4948014"/>
            <a:ext cx="4086225" cy="185259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4948014"/>
            <a:ext cx="876300" cy="185259"/>
          </a:xfrm>
        </p:spPr>
        <p:txBody>
          <a:bodyPr/>
          <a:lstStyle/>
          <a:p>
            <a:fld id="{9D8468D0-7896-491B-808A-A4CC6407428F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16934" y="123478"/>
            <a:ext cx="8528072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23528" y="771550"/>
            <a:ext cx="849694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4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20A-796F-411F-B23E-9667FE3240C4}" type="datetimeFigureOut">
              <a:rPr lang="en-ZA" smtClean="0"/>
              <a:t>18 Jul 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68D0-7896-491B-808A-A4CC6407428F}" type="slidenum">
              <a:rPr lang="en-ZA" smtClean="0"/>
              <a:t>‹#›</a:t>
            </a:fld>
            <a:endParaRPr lang="en-Z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123728" y="123479"/>
            <a:ext cx="6744046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123728" y="925863"/>
            <a:ext cx="3384376" cy="33981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652120" y="925863"/>
            <a:ext cx="3215654" cy="33981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ED20A-796F-411F-B23E-9667FE3240C4}" type="datetimeFigureOut">
              <a:rPr lang="en-ZA" smtClean="0"/>
              <a:t>18 Jul 2018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68D0-7896-491B-808A-A4CC6407428F}" type="slidenum">
              <a:rPr lang="en-ZA" smtClean="0"/>
              <a:t>‹#›</a:t>
            </a:fld>
            <a:endParaRPr lang="en-ZA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136904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D20A-796F-411F-B23E-9667FE3240C4}" type="datetimeFigureOut">
              <a:rPr lang="en-ZA" smtClean="0"/>
              <a:t>18 Jul 2018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68D0-7896-491B-808A-A4CC6407428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734" y="123478"/>
            <a:ext cx="8449094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771550"/>
            <a:ext cx="8424936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2" y="4948014"/>
            <a:ext cx="2133600" cy="195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165ED20A-796F-411F-B23E-9667FE3240C4}" type="datetimeFigureOut">
              <a:rPr lang="en-ZA" smtClean="0"/>
              <a:pPr/>
              <a:t>18 Jul 2018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4948014"/>
            <a:ext cx="4086225" cy="185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948014"/>
            <a:ext cx="876300" cy="1852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9D8468D0-7896-491B-808A-A4CC6407428F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5" r:id="rId2"/>
    <p:sldLayoutId id="2147483794" r:id="rId3"/>
    <p:sldLayoutId id="2147483803" r:id="rId4"/>
    <p:sldLayoutId id="2147483796" r:id="rId5"/>
    <p:sldLayoutId id="2147483798" r:id="rId6"/>
    <p:sldLayoutId id="2147483799" r:id="rId7"/>
  </p:sldLayoutIdLst>
  <p:txStyles>
    <p:titleStyle>
      <a:lvl1pPr algn="l" defTabSz="914400" rtl="0" eaLnBrk="1" latinLnBrk="0" hangingPunct="1">
        <a:spcBef>
          <a:spcPts val="400"/>
        </a:spcBef>
        <a:buNone/>
        <a:defRPr sz="2800" b="1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18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s.plos.org/plosmedicine/article?id=10.1371/journal.pmed.1001730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3491880" y="627534"/>
            <a:ext cx="5372084" cy="432048"/>
          </a:xfrm>
        </p:spPr>
        <p:txBody>
          <a:bodyPr/>
          <a:lstStyle/>
          <a:p>
            <a:pPr marL="0" indent="0" algn="r">
              <a:buNone/>
            </a:pPr>
            <a:endParaRPr lang="en-ZA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7904" y="1131590"/>
            <a:ext cx="5155440" cy="1224136"/>
          </a:xfrm>
        </p:spPr>
        <p:txBody>
          <a:bodyPr>
            <a:normAutofit/>
          </a:bodyPr>
          <a:lstStyle/>
          <a:p>
            <a:r>
              <a:rPr lang="en-ZA" dirty="0"/>
              <a:t>Medical Funds in a changing world</a:t>
            </a:r>
          </a:p>
        </p:txBody>
      </p:sp>
      <p:sp>
        <p:nvSpPr>
          <p:cNvPr id="4" name="Subtitle 1"/>
          <p:cNvSpPr>
            <a:spLocks noGrp="1"/>
          </p:cNvSpPr>
          <p:nvPr>
            <p:ph type="subTitle" idx="4294967295"/>
          </p:nvPr>
        </p:nvSpPr>
        <p:spPr>
          <a:xfrm>
            <a:off x="3419872" y="2139702"/>
            <a:ext cx="5372084" cy="648072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ZA" sz="1200" dirty="0"/>
              <a:t>Rajesh Patel</a:t>
            </a:r>
            <a:br>
              <a:rPr lang="en-ZA" sz="1200" dirty="0"/>
            </a:br>
            <a:r>
              <a:rPr lang="en-ZA" sz="1200" dirty="0"/>
              <a:t>BHF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ZA" sz="1200" dirty="0"/>
              <a:t>July 2018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ZA" sz="1200" dirty="0"/>
              <a:t>NAMAF Trustee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B2A4D-2FDB-46E1-BB2C-68241239B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95" y="1203598"/>
            <a:ext cx="2082353" cy="20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47D1B9-F301-4676-983E-C5D0EF6F6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UHC</a:t>
            </a:r>
          </a:p>
        </p:txBody>
      </p:sp>
      <p:pic>
        <p:nvPicPr>
          <p:cNvPr id="12" name="Picture 11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3E2193B5-CEDB-4409-88A2-4E59E7066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35435"/>
            <a:ext cx="5040560" cy="37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1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B2590-3A64-49B6-B07F-611A7A11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Effective Coverage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4F473-8262-4936-91A9-1C077EC802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endParaRPr lang="en-ZA" sz="1400" dirty="0"/>
          </a:p>
          <a:p>
            <a:pPr lvl="1"/>
            <a:r>
              <a:rPr lang="en-ZA" dirty="0"/>
              <a:t>Assess progress towards UHC</a:t>
            </a:r>
          </a:p>
          <a:p>
            <a:pPr marL="0" indent="0">
              <a:buNone/>
            </a:pPr>
            <a:r>
              <a:rPr lang="en-ZA" sz="1200" dirty="0">
                <a:solidFill>
                  <a:srgbClr val="0070C0"/>
                </a:solidFill>
                <a:hlinkClick r:id="rId2"/>
              </a:rPr>
              <a:t>http://journals.plos.org/plosmedicine/article?id=10.1371/journal.pmed.1001730</a:t>
            </a:r>
            <a:endParaRPr lang="en-ZA" sz="1200" dirty="0">
              <a:solidFill>
                <a:srgbClr val="0070C0"/>
              </a:solidFill>
            </a:endParaRPr>
          </a:p>
          <a:p>
            <a:pPr lvl="1"/>
            <a:r>
              <a:rPr lang="en-ZA" dirty="0"/>
              <a:t>Presented as a percentage</a:t>
            </a:r>
          </a:p>
          <a:p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40C738-5E4B-4252-AC62-B7228626D4E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endParaRPr lang="en-ZA" dirty="0"/>
          </a:p>
          <a:p>
            <a:pPr lvl="1"/>
            <a:r>
              <a:rPr lang="en-ZA" dirty="0"/>
              <a:t>Unmet need</a:t>
            </a:r>
          </a:p>
          <a:p>
            <a:pPr lvl="1"/>
            <a:r>
              <a:rPr lang="en-ZA" dirty="0"/>
              <a:t>Use (Intervention/Drug)</a:t>
            </a:r>
          </a:p>
          <a:p>
            <a:pPr lvl="1"/>
            <a:r>
              <a:rPr lang="en-ZA" dirty="0"/>
              <a:t>Quality/Outcomes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2375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60F4F5-BF55-4091-AD36-270A6E9B67BE}"/>
              </a:ext>
            </a:extLst>
          </p:cNvPr>
          <p:cNvSpPr txBox="1">
            <a:spLocks/>
          </p:cNvSpPr>
          <p:nvPr/>
        </p:nvSpPr>
        <p:spPr>
          <a:xfrm>
            <a:off x="336384" y="123478"/>
            <a:ext cx="8412080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2800" b="1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ZA"/>
              <a:t>Standard benefits structure for Social Solidarity</a:t>
            </a:r>
            <a:endParaRPr lang="en-ZA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F14AF83-161D-47A3-89D1-9B0C29EFE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737255"/>
              </p:ext>
            </p:extLst>
          </p:nvPr>
        </p:nvGraphicFramePr>
        <p:xfrm>
          <a:off x="1557386" y="915566"/>
          <a:ext cx="5970075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97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F3DE-EEB6-4FAD-A5D8-18A3FAD5E5B2}"/>
              </a:ext>
            </a:extLst>
          </p:cNvPr>
          <p:cNvSpPr txBox="1">
            <a:spLocks/>
          </p:cNvSpPr>
          <p:nvPr/>
        </p:nvSpPr>
        <p:spPr>
          <a:xfrm>
            <a:off x="336384" y="123478"/>
            <a:ext cx="8412080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2800" b="1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ZA"/>
              <a:t>New PMB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F13F9-BE4A-4868-AD5E-E2954FD093BD}"/>
              </a:ext>
            </a:extLst>
          </p:cNvPr>
          <p:cNvSpPr txBox="1">
            <a:spLocks/>
          </p:cNvSpPr>
          <p:nvPr/>
        </p:nvSpPr>
        <p:spPr>
          <a:xfrm>
            <a:off x="323529" y="771550"/>
            <a:ext cx="8424935" cy="3672408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18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 All public sector care &amp; emergency services</a:t>
            </a:r>
          </a:p>
          <a:p>
            <a:r>
              <a:rPr lang="en-ZA"/>
              <a:t>Incl. Primary care</a:t>
            </a:r>
          </a:p>
          <a:p>
            <a:pPr lvl="1"/>
            <a:r>
              <a:rPr lang="en-ZA"/>
              <a:t>Consultation services</a:t>
            </a:r>
          </a:p>
          <a:p>
            <a:pPr lvl="1"/>
            <a:r>
              <a:rPr lang="en-ZA"/>
              <a:t>Evidence based preventive care</a:t>
            </a:r>
          </a:p>
          <a:p>
            <a:pPr lvl="1"/>
            <a:r>
              <a:rPr lang="en-ZA"/>
              <a:t>Formulary of procedures, radiology, pathology</a:t>
            </a:r>
          </a:p>
          <a:p>
            <a:pPr lvl="1"/>
            <a:r>
              <a:rPr lang="en-ZA"/>
              <a:t>Medicine: EDL</a:t>
            </a:r>
          </a:p>
          <a:p>
            <a:pPr lvl="1"/>
            <a:r>
              <a:rPr lang="en-ZA"/>
              <a:t>Essential devices</a:t>
            </a:r>
          </a:p>
          <a:p>
            <a:pPr lvl="1"/>
            <a:r>
              <a:rPr lang="en-ZA"/>
              <a:t>Essential dental care</a:t>
            </a:r>
          </a:p>
          <a:p>
            <a:pPr lvl="1"/>
            <a:r>
              <a:rPr lang="en-ZA"/>
              <a:t>Optical benefit subject to resolution of perverse pricing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843F5-5FE0-48CF-A3AF-FD8D3C273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31590"/>
            <a:ext cx="2852649" cy="2052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749C1-B549-4B58-B574-3C1D0F48C736}"/>
              </a:ext>
            </a:extLst>
          </p:cNvPr>
          <p:cNvSpPr txBox="1"/>
          <p:nvPr/>
        </p:nvSpPr>
        <p:spPr>
          <a:xfrm>
            <a:off x="2267744" y="379588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Rare diseases &amp; Biologics benefits (PMB)</a:t>
            </a:r>
          </a:p>
          <a:p>
            <a:pPr lvl="1"/>
            <a:r>
              <a:rPr lang="en-ZA" dirty="0" err="1"/>
              <a:t>Center</a:t>
            </a:r>
            <a:r>
              <a:rPr lang="en-ZA" dirty="0"/>
              <a:t> of Excellence &amp; Repricing considerations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843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EED5E6-06D1-4BBC-AB5C-3453FBAA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Regulatory reform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124EA-DC09-4B4C-BB54-E0AE55A2C0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/>
              <a:t>Supply side reform</a:t>
            </a:r>
          </a:p>
          <a:p>
            <a:pPr lvl="1"/>
            <a:r>
              <a:rPr lang="en-ZA" dirty="0"/>
              <a:t>Co-ordinated care &amp; Group practices</a:t>
            </a:r>
          </a:p>
          <a:p>
            <a:pPr lvl="1"/>
            <a:r>
              <a:rPr lang="en-ZA" dirty="0"/>
              <a:t>Quality and outcomes improvement</a:t>
            </a:r>
          </a:p>
          <a:p>
            <a:pPr lvl="1"/>
            <a:r>
              <a:rPr lang="en-ZA" dirty="0"/>
              <a:t>ARMs</a:t>
            </a:r>
          </a:p>
          <a:p>
            <a:endParaRPr lang="en-ZA" dirty="0"/>
          </a:p>
          <a:p>
            <a:r>
              <a:rPr lang="en-ZA" dirty="0"/>
              <a:t>Funder side reform</a:t>
            </a:r>
          </a:p>
          <a:p>
            <a:pPr lvl="1"/>
            <a:r>
              <a:rPr lang="en-ZA" dirty="0"/>
              <a:t>Voluntary changes</a:t>
            </a:r>
          </a:p>
          <a:p>
            <a:pPr lvl="1"/>
            <a:r>
              <a:rPr lang="en-ZA" dirty="0"/>
              <a:t>Regulatory changes</a:t>
            </a:r>
          </a:p>
        </p:txBody>
      </p:sp>
    </p:spTree>
    <p:extLst>
      <p:ext uri="{BB962C8B-B14F-4D97-AF65-F5344CB8AC3E}">
        <p14:creationId xmlns:p14="http://schemas.microsoft.com/office/powerpoint/2010/main" val="104964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A64E-6C40-4DC6-8883-8BF1D12B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Resources: penny wise and pound foolish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E6C4B-39CD-4D7E-84AB-94520E87AA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  <a:p>
            <a:r>
              <a:rPr lang="en-ZA" dirty="0"/>
              <a:t>Medical advisors</a:t>
            </a:r>
          </a:p>
          <a:p>
            <a:r>
              <a:rPr lang="en-ZA" dirty="0"/>
              <a:t>Public Health expertise</a:t>
            </a:r>
          </a:p>
          <a:p>
            <a:r>
              <a:rPr lang="en-ZA" dirty="0"/>
              <a:t>Health economists</a:t>
            </a:r>
          </a:p>
          <a:p>
            <a:r>
              <a:rPr lang="en-ZA" dirty="0"/>
              <a:t>HTA</a:t>
            </a:r>
          </a:p>
          <a:p>
            <a:r>
              <a:rPr lang="en-ZA" dirty="0"/>
              <a:t>Health promotion expertise</a:t>
            </a:r>
          </a:p>
          <a:p>
            <a:endParaRPr lang="en-ZA" dirty="0"/>
          </a:p>
          <a:p>
            <a:r>
              <a:rPr lang="en-ZA" dirty="0"/>
              <a:t>Ethical leadership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E2954-5D18-459C-ABE8-352155EFF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22350"/>
            <a:ext cx="3175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6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14DC-0EA7-4329-A667-7C210D08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F072-A01D-4460-A2FF-817C6BF314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261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5896" y="771550"/>
            <a:ext cx="4867408" cy="792088"/>
          </a:xfrm>
        </p:spPr>
        <p:txBody>
          <a:bodyPr/>
          <a:lstStyle/>
          <a:p>
            <a:r>
              <a:rPr lang="en-ZA" sz="4000" dirty="0"/>
              <a:t>THANK YOU</a:t>
            </a:r>
          </a:p>
        </p:txBody>
      </p:sp>
      <p:sp>
        <p:nvSpPr>
          <p:cNvPr id="4" name="Subtitle 1"/>
          <p:cNvSpPr>
            <a:spLocks noGrp="1"/>
          </p:cNvSpPr>
          <p:nvPr>
            <p:ph type="subTitle" idx="4294967295"/>
          </p:nvPr>
        </p:nvSpPr>
        <p:spPr>
          <a:xfrm>
            <a:off x="3059832" y="1563638"/>
            <a:ext cx="5372084" cy="576064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78042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2C53E9-7DE0-4352-8337-DD5C9A9BC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83518"/>
            <a:ext cx="3888432" cy="37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8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9" y="771550"/>
            <a:ext cx="4104455" cy="3672408"/>
          </a:xfrm>
        </p:spPr>
        <p:txBody>
          <a:bodyPr/>
          <a:lstStyle/>
          <a:p>
            <a:endParaRPr lang="en-ZA" dirty="0"/>
          </a:p>
          <a:p>
            <a:r>
              <a:rPr lang="en-ZA" dirty="0"/>
              <a:t>Business of health fund</a:t>
            </a:r>
          </a:p>
          <a:p>
            <a:r>
              <a:rPr lang="en-ZA" dirty="0"/>
              <a:t>Health Governance</a:t>
            </a:r>
          </a:p>
          <a:p>
            <a:r>
              <a:rPr lang="en-ZA" dirty="0"/>
              <a:t>Progressive health policy</a:t>
            </a:r>
          </a:p>
          <a:p>
            <a:r>
              <a:rPr lang="en-ZA" dirty="0"/>
              <a:t>Standardised benefits</a:t>
            </a:r>
          </a:p>
          <a:p>
            <a:r>
              <a:rPr lang="en-ZA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EAAA5-1342-4B9B-81EF-FF2146399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78" y="123478"/>
            <a:ext cx="4896544" cy="41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AF20A7-D87E-4785-AEAF-3D8FF88C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Business of Medical Fund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B94A2A-5706-46B3-8CBD-51C5394BC0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ZA" dirty="0"/>
              <a:t>Purpose of MF</a:t>
            </a:r>
          </a:p>
          <a:p>
            <a:r>
              <a:rPr lang="en-ZA" dirty="0"/>
              <a:t>Why do employers plough millions for staff?</a:t>
            </a:r>
          </a:p>
          <a:p>
            <a:endParaRPr lang="en-ZA" dirty="0"/>
          </a:p>
          <a:p>
            <a:r>
              <a:rPr lang="en-ZA" dirty="0"/>
              <a:t>Business of Health!</a:t>
            </a:r>
          </a:p>
        </p:txBody>
      </p:sp>
    </p:spTree>
    <p:extLst>
      <p:ext uri="{BB962C8B-B14F-4D97-AF65-F5344CB8AC3E}">
        <p14:creationId xmlns:p14="http://schemas.microsoft.com/office/powerpoint/2010/main" val="31497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3001-C820-4D9C-A64C-4A82A207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Health Governance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E2BCE-F591-45F9-9FBB-FAD94F1E3C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ZA" dirty="0"/>
          </a:p>
          <a:p>
            <a:r>
              <a:rPr lang="en-ZA" dirty="0"/>
              <a:t>Health needs</a:t>
            </a:r>
          </a:p>
          <a:p>
            <a:r>
              <a:rPr lang="en-ZA" dirty="0"/>
              <a:t>Health benefits/services</a:t>
            </a:r>
          </a:p>
          <a:p>
            <a:r>
              <a:rPr lang="en-ZA" dirty="0"/>
              <a:t>Interventions</a:t>
            </a:r>
          </a:p>
          <a:p>
            <a:pPr lvl="1"/>
            <a:r>
              <a:rPr lang="en-ZA" dirty="0"/>
              <a:t>Problems identified</a:t>
            </a:r>
          </a:p>
          <a:p>
            <a:pPr lvl="1"/>
            <a:r>
              <a:rPr lang="en-ZA" dirty="0"/>
              <a:t>Health priorities</a:t>
            </a:r>
          </a:p>
          <a:p>
            <a:r>
              <a:rPr lang="en-ZA" dirty="0"/>
              <a:t>M&amp;E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FF53A1-A288-4582-9D24-18AA3771681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ZA" dirty="0"/>
          </a:p>
          <a:p>
            <a:r>
              <a:rPr lang="en-ZA" dirty="0"/>
              <a:t>Progressive health policies</a:t>
            </a:r>
          </a:p>
        </p:txBody>
      </p:sp>
    </p:spTree>
    <p:extLst>
      <p:ext uri="{BB962C8B-B14F-4D97-AF65-F5344CB8AC3E}">
        <p14:creationId xmlns:p14="http://schemas.microsoft.com/office/powerpoint/2010/main" val="262338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FF29CAB4-5432-434E-BE70-F371482F6CC0}"/>
              </a:ext>
            </a:extLst>
          </p:cNvPr>
          <p:cNvSpPr txBox="1">
            <a:spLocks/>
          </p:cNvSpPr>
          <p:nvPr/>
        </p:nvSpPr>
        <p:spPr>
          <a:xfrm>
            <a:off x="467544" y="123478"/>
            <a:ext cx="8136904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2800" b="1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ZA"/>
              <a:t>&lt;5year Mortality: scheme X</a:t>
            </a:r>
            <a:endParaRPr lang="en-ZA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122F84D-061B-4ACB-A355-BDB5211BD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561988"/>
              </p:ext>
            </p:extLst>
          </p:nvPr>
        </p:nvGraphicFramePr>
        <p:xfrm>
          <a:off x="683568" y="843558"/>
          <a:ext cx="41044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2350297B-28E5-423C-85C8-9288FCBA9FB4" descr="image1.jpeg">
            <a:extLst>
              <a:ext uri="{FF2B5EF4-FFF2-40B4-BE49-F238E27FC236}">
                <a16:creationId xmlns:a16="http://schemas.microsoft.com/office/drawing/2014/main" id="{9B481AE1-114F-446A-83E9-3A0CFF5E5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48" y="778434"/>
            <a:ext cx="3702622" cy="36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42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CE0C230-62D7-468D-B891-2489BA3AE843}"/>
              </a:ext>
            </a:extLst>
          </p:cNvPr>
          <p:cNvSpPr txBox="1">
            <a:spLocks/>
          </p:cNvSpPr>
          <p:nvPr/>
        </p:nvSpPr>
        <p:spPr>
          <a:xfrm>
            <a:off x="336384" y="123478"/>
            <a:ext cx="8412080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2800" b="1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/>
              <a:t>Access to essentials medicines:</a:t>
            </a:r>
          </a:p>
          <a:p>
            <a:r>
              <a:rPr lang="en-US" dirty="0"/>
              <a:t>	</a:t>
            </a:r>
            <a:r>
              <a:rPr lang="en-US" sz="2000" dirty="0"/>
              <a:t>Inadequate health governance throughout the value chain!   </a:t>
            </a:r>
            <a:endParaRPr lang="en-US" dirty="0"/>
          </a:p>
          <a:p>
            <a:r>
              <a:rPr lang="en-US" sz="2400" dirty="0"/>
              <a:t>	Finance centric rather than health centric!</a:t>
            </a:r>
          </a:p>
          <a:p>
            <a:endParaRPr lang="en-ZA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BF7420-82FF-415C-9DBA-5CB93FF3C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84296"/>
              </p:ext>
            </p:extLst>
          </p:nvPr>
        </p:nvGraphicFramePr>
        <p:xfrm>
          <a:off x="1187624" y="1635647"/>
          <a:ext cx="6898694" cy="215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3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7323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IHD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Aspirin Cover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endParaRPr lang="en-Z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Statin coverage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4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Diabetes I</a:t>
                      </a:r>
                      <a:r>
                        <a:rPr lang="en-ZA" sz="1400" baseline="0" dirty="0"/>
                        <a:t> &amp; II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Statin coverage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41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Cardiac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ACE/ARB Cover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78C92E-5240-4E7B-A9BA-9EF240BE7B3E}"/>
              </a:ext>
            </a:extLst>
          </p:cNvPr>
          <p:cNvSpPr txBox="1"/>
          <p:nvPr/>
        </p:nvSpPr>
        <p:spPr>
          <a:xfrm>
            <a:off x="3275856" y="415592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HQA 2015 reports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757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F94FA0-3BFA-403C-A4E5-2009DC015B82}"/>
              </a:ext>
            </a:extLst>
          </p:cNvPr>
          <p:cNvSpPr txBox="1">
            <a:spLocks/>
          </p:cNvSpPr>
          <p:nvPr/>
        </p:nvSpPr>
        <p:spPr>
          <a:xfrm>
            <a:off x="336384" y="123478"/>
            <a:ext cx="8412080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2800" b="1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ZA" dirty="0"/>
              <a:t>Context that informs policy!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AE3F07D-C76A-42EC-BA4A-133B3C32A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094018"/>
              </p:ext>
            </p:extLst>
          </p:nvPr>
        </p:nvGraphicFramePr>
        <p:xfrm>
          <a:off x="971600" y="843558"/>
          <a:ext cx="7632526" cy="30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83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2CD78B-F05A-4872-B8E0-E523D277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Progressive health policies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6023C-8942-446D-A580-5BE065CC37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Social solidarity</a:t>
            </a:r>
          </a:p>
          <a:p>
            <a:pPr lvl="1"/>
            <a:r>
              <a:rPr lang="en-ZA" dirty="0"/>
              <a:t>Cross subsidisation</a:t>
            </a:r>
          </a:p>
          <a:p>
            <a:r>
              <a:rPr lang="en-ZA" dirty="0"/>
              <a:t>Community rating</a:t>
            </a:r>
          </a:p>
          <a:p>
            <a:pPr lvl="1"/>
            <a:r>
              <a:rPr lang="en-ZA" dirty="0"/>
              <a:t>Contribution level</a:t>
            </a:r>
          </a:p>
          <a:p>
            <a:pPr lvl="1"/>
            <a:r>
              <a:rPr lang="en-ZA" dirty="0"/>
              <a:t>Benefit level</a:t>
            </a:r>
          </a:p>
          <a:p>
            <a:r>
              <a:rPr lang="en-ZA" dirty="0"/>
              <a:t>Prescribed benefits</a:t>
            </a:r>
          </a:p>
          <a:p>
            <a:r>
              <a:rPr lang="en-ZA" dirty="0"/>
              <a:t>Prescribed pricing</a:t>
            </a:r>
          </a:p>
          <a:p>
            <a:r>
              <a:rPr lang="en-ZA" dirty="0"/>
              <a:t>Strategic purchasing</a:t>
            </a:r>
          </a:p>
          <a:p>
            <a:pPr lvl="1"/>
            <a:r>
              <a:rPr lang="en-ZA" dirty="0"/>
              <a:t>Compete on quality and outcomes</a:t>
            </a:r>
          </a:p>
          <a:p>
            <a:r>
              <a:rPr lang="en-ZA" dirty="0"/>
              <a:t>Reduced fragmentation</a:t>
            </a:r>
          </a:p>
          <a:p>
            <a:r>
              <a:rPr lang="en-ZA" dirty="0"/>
              <a:t>UHC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FE4A67-1514-4EA6-A6C4-723B74BA63D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ZA" sz="1700" dirty="0"/>
              <a:t>Information asymmetry</a:t>
            </a:r>
          </a:p>
          <a:p>
            <a:endParaRPr lang="en-ZA" sz="1700" dirty="0"/>
          </a:p>
          <a:p>
            <a:r>
              <a:rPr lang="en-ZA" sz="1700" dirty="0"/>
              <a:t>Financial </a:t>
            </a:r>
          </a:p>
          <a:p>
            <a:pPr lvl="1"/>
            <a:r>
              <a:rPr lang="en-ZA" sz="1500" dirty="0"/>
              <a:t>Risk based capital</a:t>
            </a:r>
          </a:p>
          <a:p>
            <a:pPr lvl="1"/>
            <a:r>
              <a:rPr lang="en-ZA" sz="1500" dirty="0"/>
              <a:t>Anti-selection protection</a:t>
            </a:r>
          </a:p>
          <a:p>
            <a:endParaRPr lang="en-ZA" sz="1700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57096-E355-4744-9D60-8761ADA74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42093"/>
            <a:ext cx="2476142" cy="17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86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F_Widescreen_Powerpoint_standard [Read-Only]" id="{DD938370-4B3F-4DD3-BAAE-03F79A994E3E}" vid="{CBD26860-B16F-4E09-B260-1881B6EC6E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BHF_Widescreen_Powerpoint_standard</Template>
  <TotalTime>56</TotalTime>
  <Words>347</Words>
  <Application>Microsoft Office PowerPoint</Application>
  <PresentationFormat>On-screen Show (16:9)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Tahoma</vt:lpstr>
      <vt:lpstr>Tunga</vt:lpstr>
      <vt:lpstr>Soho</vt:lpstr>
      <vt:lpstr>Medical Funds in a changing world</vt:lpstr>
      <vt:lpstr>PowerPoint Presentation</vt:lpstr>
      <vt:lpstr>Outline</vt:lpstr>
      <vt:lpstr>Business of Medical Fund</vt:lpstr>
      <vt:lpstr>Health Governance</vt:lpstr>
      <vt:lpstr>PowerPoint Presentation</vt:lpstr>
      <vt:lpstr>PowerPoint Presentation</vt:lpstr>
      <vt:lpstr>PowerPoint Presentation</vt:lpstr>
      <vt:lpstr>Progressive health policies</vt:lpstr>
      <vt:lpstr>UHC</vt:lpstr>
      <vt:lpstr>Effective Coverage </vt:lpstr>
      <vt:lpstr>PowerPoint Presentation</vt:lpstr>
      <vt:lpstr>PowerPoint Presentation</vt:lpstr>
      <vt:lpstr>Regulatory reform</vt:lpstr>
      <vt:lpstr>Resources: penny wise and pound foolish</vt:lpstr>
      <vt:lpstr>Video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Funds in a changing world</dc:title>
  <dc:creator>Rajesh Patel</dc:creator>
  <cp:lastModifiedBy>Rajesh Patel</cp:lastModifiedBy>
  <cp:revision>1</cp:revision>
  <dcterms:created xsi:type="dcterms:W3CDTF">2018-07-18T04:52:51Z</dcterms:created>
  <dcterms:modified xsi:type="dcterms:W3CDTF">2018-07-18T05:48:55Z</dcterms:modified>
</cp:coreProperties>
</file>